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1.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15" r:id="rId1"/>
    <p:sldMasterId id="2147484489" r:id="rId2"/>
    <p:sldMasterId id="2147484502" r:id="rId3"/>
    <p:sldMasterId id="2147484514" r:id="rId4"/>
    <p:sldMasterId id="2147484526" r:id="rId5"/>
    <p:sldMasterId id="2147484538" r:id="rId6"/>
    <p:sldMasterId id="2147484552" r:id="rId7"/>
    <p:sldMasterId id="2147484564" r:id="rId8"/>
    <p:sldMasterId id="2147484576" r:id="rId9"/>
    <p:sldMasterId id="2147485104" r:id="rId10"/>
  </p:sldMasterIdLst>
  <p:notesMasterIdLst>
    <p:notesMasterId r:id="rId57"/>
  </p:notesMasterIdLst>
  <p:sldIdLst>
    <p:sldId id="256" r:id="rId11"/>
    <p:sldId id="257" r:id="rId12"/>
    <p:sldId id="258" r:id="rId13"/>
    <p:sldId id="259" r:id="rId14"/>
    <p:sldId id="260" r:id="rId15"/>
    <p:sldId id="30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 id="296" r:id="rId52"/>
    <p:sldId id="297" r:id="rId53"/>
    <p:sldId id="298" r:id="rId54"/>
    <p:sldId id="299" r:id="rId55"/>
    <p:sldId id="301" r:id="rId56"/>
  </p:sldIdLst>
  <p:sldSz cx="9144000" cy="6858000" type="screen4x3"/>
  <p:notesSz cx="6858000" cy="9144000"/>
  <p:defaultTextStyle>
    <a:defPPr>
      <a:defRPr lang="en-AU"/>
    </a:defPPr>
    <a:lvl1pPr algn="l" rtl="0" fontAlgn="base">
      <a:spcBef>
        <a:spcPct val="0"/>
      </a:spcBef>
      <a:spcAft>
        <a:spcPct val="0"/>
      </a:spcAft>
      <a:defRPr sz="4400" kern="1200">
        <a:solidFill>
          <a:schemeClr val="tx2"/>
        </a:solidFill>
        <a:latin typeface="Times New Roman" charset="0"/>
        <a:ea typeface="Osaka" charset="0"/>
        <a:cs typeface="Osaka" charset="0"/>
      </a:defRPr>
    </a:lvl1pPr>
    <a:lvl2pPr marL="457200" algn="l" rtl="0" fontAlgn="base">
      <a:spcBef>
        <a:spcPct val="0"/>
      </a:spcBef>
      <a:spcAft>
        <a:spcPct val="0"/>
      </a:spcAft>
      <a:defRPr sz="4400" kern="1200">
        <a:solidFill>
          <a:schemeClr val="tx2"/>
        </a:solidFill>
        <a:latin typeface="Times New Roman" charset="0"/>
        <a:ea typeface="Osaka" charset="0"/>
        <a:cs typeface="Osaka" charset="0"/>
      </a:defRPr>
    </a:lvl2pPr>
    <a:lvl3pPr marL="914400" algn="l" rtl="0" fontAlgn="base">
      <a:spcBef>
        <a:spcPct val="0"/>
      </a:spcBef>
      <a:spcAft>
        <a:spcPct val="0"/>
      </a:spcAft>
      <a:defRPr sz="4400" kern="1200">
        <a:solidFill>
          <a:schemeClr val="tx2"/>
        </a:solidFill>
        <a:latin typeface="Times New Roman" charset="0"/>
        <a:ea typeface="Osaka" charset="0"/>
        <a:cs typeface="Osaka" charset="0"/>
      </a:defRPr>
    </a:lvl3pPr>
    <a:lvl4pPr marL="1371600" algn="l" rtl="0" fontAlgn="base">
      <a:spcBef>
        <a:spcPct val="0"/>
      </a:spcBef>
      <a:spcAft>
        <a:spcPct val="0"/>
      </a:spcAft>
      <a:defRPr sz="4400" kern="1200">
        <a:solidFill>
          <a:schemeClr val="tx2"/>
        </a:solidFill>
        <a:latin typeface="Times New Roman" charset="0"/>
        <a:ea typeface="Osaka" charset="0"/>
        <a:cs typeface="Osaka" charset="0"/>
      </a:defRPr>
    </a:lvl4pPr>
    <a:lvl5pPr marL="1828800" algn="l" rtl="0" fontAlgn="base">
      <a:spcBef>
        <a:spcPct val="0"/>
      </a:spcBef>
      <a:spcAft>
        <a:spcPct val="0"/>
      </a:spcAft>
      <a:defRPr sz="4400" kern="1200">
        <a:solidFill>
          <a:schemeClr val="tx2"/>
        </a:solidFill>
        <a:latin typeface="Times New Roman" charset="0"/>
        <a:ea typeface="Osaka" charset="0"/>
        <a:cs typeface="Osaka" charset="0"/>
      </a:defRPr>
    </a:lvl5pPr>
    <a:lvl6pPr marL="2286000" algn="l" defTabSz="457200" rtl="0" eaLnBrk="1" latinLnBrk="0" hangingPunct="1">
      <a:defRPr sz="4400" kern="1200">
        <a:solidFill>
          <a:schemeClr val="tx2"/>
        </a:solidFill>
        <a:latin typeface="Times New Roman" charset="0"/>
        <a:ea typeface="Osaka" charset="0"/>
        <a:cs typeface="Osaka" charset="0"/>
      </a:defRPr>
    </a:lvl6pPr>
    <a:lvl7pPr marL="2743200" algn="l" defTabSz="457200" rtl="0" eaLnBrk="1" latinLnBrk="0" hangingPunct="1">
      <a:defRPr sz="4400" kern="1200">
        <a:solidFill>
          <a:schemeClr val="tx2"/>
        </a:solidFill>
        <a:latin typeface="Times New Roman" charset="0"/>
        <a:ea typeface="Osaka" charset="0"/>
        <a:cs typeface="Osaka" charset="0"/>
      </a:defRPr>
    </a:lvl7pPr>
    <a:lvl8pPr marL="3200400" algn="l" defTabSz="457200" rtl="0" eaLnBrk="1" latinLnBrk="0" hangingPunct="1">
      <a:defRPr sz="4400" kern="1200">
        <a:solidFill>
          <a:schemeClr val="tx2"/>
        </a:solidFill>
        <a:latin typeface="Times New Roman" charset="0"/>
        <a:ea typeface="Osaka" charset="0"/>
        <a:cs typeface="Osaka" charset="0"/>
      </a:defRPr>
    </a:lvl8pPr>
    <a:lvl9pPr marL="3657600" algn="l" defTabSz="457200" rtl="0" eaLnBrk="1" latinLnBrk="0" hangingPunct="1">
      <a:defRPr sz="4400" kern="1200">
        <a:solidFill>
          <a:schemeClr val="tx2"/>
        </a:solidFill>
        <a:latin typeface="Times New Roman" charset="0"/>
        <a:ea typeface="Osaka" charset="0"/>
        <a:cs typeface="Osaka"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0000FF"/>
    <a:srgbClr val="800000"/>
    <a:srgbClr val="FF0000"/>
    <a:srgbClr val="666699"/>
    <a:srgbClr val="A50021"/>
    <a:srgbClr val="CC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7"/>
    <p:restoredTop sz="94661"/>
  </p:normalViewPr>
  <p:slideViewPr>
    <p:cSldViewPr>
      <p:cViewPr varScale="1">
        <p:scale>
          <a:sx n="127" d="100"/>
          <a:sy n="127" d="100"/>
        </p:scale>
        <p:origin x="152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04"/>
    </p:cViewPr>
  </p:sorterViewPr>
  <p:notesViewPr>
    <p:cSldViewPr>
      <p:cViewPr varScale="1">
        <p:scale>
          <a:sx n="58" d="100"/>
          <a:sy n="58" d="100"/>
        </p:scale>
        <p:origin x="-181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viewProps" Target="viewProp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notesMaster" Target="notesMasters/notesMaster1.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4946"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94947"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endParaRPr lang="en-US"/>
          </a:p>
        </p:txBody>
      </p:sp>
      <p:sp>
        <p:nvSpPr>
          <p:cNvPr id="114692"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94949"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4950"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94951"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FB63602-80E4-7647-9C1A-2F97F316CBCC}" type="slidenum">
              <a:rPr lang="en-US"/>
              <a:pPr>
                <a:defRPr/>
              </a:pPr>
              <a:t>‹#›</a:t>
            </a:fld>
            <a:endParaRPr lang="en-US"/>
          </a:p>
        </p:txBody>
      </p:sp>
    </p:spTree>
    <p:extLst>
      <p:ext uri="{BB962C8B-B14F-4D97-AF65-F5344CB8AC3E}">
        <p14:creationId xmlns:p14="http://schemas.microsoft.com/office/powerpoint/2010/main" val="2355623375"/>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kumimoji="1" sz="1200" kern="1200">
        <a:solidFill>
          <a:schemeClr val="tx1"/>
        </a:solidFill>
        <a:latin typeface="Times New Roman"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kumimoji="1" sz="1200" kern="1200">
        <a:solidFill>
          <a:schemeClr val="tx1"/>
        </a:solidFill>
        <a:latin typeface="Arial Narrow" pitchFamily="-112" charset="0"/>
        <a:ea typeface="ＭＳ Ｐゴシック" pitchFamily="-112" charset="-128"/>
        <a:cs typeface="+mn-cs"/>
      </a:defRPr>
    </a:lvl2pPr>
    <a:lvl3pPr marL="914400" algn="l" rtl="0" eaLnBrk="0" fontAlgn="base" hangingPunct="0">
      <a:spcBef>
        <a:spcPct val="30000"/>
      </a:spcBef>
      <a:spcAft>
        <a:spcPct val="0"/>
      </a:spcAft>
      <a:defRPr kumimoji="1" sz="1200" kern="1200">
        <a:solidFill>
          <a:schemeClr val="tx1"/>
        </a:solidFill>
        <a:latin typeface="Arial Narrow" pitchFamily="-112" charset="0"/>
        <a:ea typeface="ＭＳ Ｐゴシック" pitchFamily="-112" charset="-128"/>
        <a:cs typeface="+mn-cs"/>
      </a:defRPr>
    </a:lvl3pPr>
    <a:lvl4pPr marL="1371600" algn="l" rtl="0" eaLnBrk="0" fontAlgn="base" hangingPunct="0">
      <a:spcBef>
        <a:spcPct val="30000"/>
      </a:spcBef>
      <a:spcAft>
        <a:spcPct val="0"/>
      </a:spcAft>
      <a:defRPr kumimoji="1" sz="1200" kern="1200">
        <a:solidFill>
          <a:schemeClr val="tx1"/>
        </a:solidFill>
        <a:latin typeface="Arial Narrow" pitchFamily="-112" charset="0"/>
        <a:ea typeface="ＭＳ Ｐゴシック" pitchFamily="-112" charset="-128"/>
        <a:cs typeface="+mn-cs"/>
      </a:defRPr>
    </a:lvl4pPr>
    <a:lvl5pPr marL="1828800" algn="l" rtl="0" eaLnBrk="0" fontAlgn="base" hangingPunct="0">
      <a:spcBef>
        <a:spcPct val="30000"/>
      </a:spcBef>
      <a:spcAft>
        <a:spcPct val="0"/>
      </a:spcAft>
      <a:defRPr kumimoji="1" sz="1200" kern="1200">
        <a:solidFill>
          <a:schemeClr val="tx1"/>
        </a:solidFill>
        <a:latin typeface="Arial Narrow"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Rot="1" noChangeAspect="1" noChangeArrowheads="1" noTextEdit="1"/>
          </p:cNvSpPr>
          <p:nvPr>
            <p:ph type="sldImg"/>
          </p:nvPr>
        </p:nvSpPr>
        <p:spPr>
          <a:ln/>
        </p:spPr>
      </p:sp>
      <p:sp>
        <p:nvSpPr>
          <p:cNvPr id="11673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Rot="1" noChangeAspect="1" noChangeArrowheads="1" noTextEdit="1"/>
          </p:cNvSpPr>
          <p:nvPr>
            <p:ph type="sldImg"/>
          </p:nvPr>
        </p:nvSpPr>
        <p:spPr>
          <a:solidFill>
            <a:srgbClr val="FFFFFF"/>
          </a:solidFill>
          <a:ln/>
        </p:spPr>
      </p:sp>
      <p:sp>
        <p:nvSpPr>
          <p:cNvPr id="135170"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Rot="1" noChangeAspect="1" noChangeArrowheads="1" noTextEdit="1"/>
          </p:cNvSpPr>
          <p:nvPr>
            <p:ph type="sldImg"/>
          </p:nvPr>
        </p:nvSpPr>
        <p:spPr>
          <a:solidFill>
            <a:srgbClr val="FFFFFF"/>
          </a:solidFill>
          <a:ln/>
        </p:spPr>
      </p:sp>
      <p:sp>
        <p:nvSpPr>
          <p:cNvPr id="13721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1026"/>
          <p:cNvSpPr>
            <a:spLocks noGrp="1" noRot="1" noChangeAspect="1" noChangeArrowheads="1" noTextEdit="1"/>
          </p:cNvSpPr>
          <p:nvPr>
            <p:ph type="sldImg"/>
          </p:nvPr>
        </p:nvSpPr>
        <p:spPr>
          <a:solidFill>
            <a:srgbClr val="FFFFFF"/>
          </a:solidFill>
          <a:ln/>
        </p:spPr>
      </p:sp>
      <p:sp>
        <p:nvSpPr>
          <p:cNvPr id="139266"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1026"/>
          <p:cNvSpPr>
            <a:spLocks noGrp="1" noRot="1" noChangeAspect="1" noChangeArrowheads="1" noTextEdit="1"/>
          </p:cNvSpPr>
          <p:nvPr>
            <p:ph type="sldImg"/>
          </p:nvPr>
        </p:nvSpPr>
        <p:spPr>
          <a:solidFill>
            <a:srgbClr val="FFFFFF"/>
          </a:solidFill>
          <a:ln/>
        </p:spPr>
      </p:sp>
      <p:sp>
        <p:nvSpPr>
          <p:cNvPr id="141314"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1026"/>
          <p:cNvSpPr>
            <a:spLocks noGrp="1" noRot="1" noChangeAspect="1" noChangeArrowheads="1" noTextEdit="1"/>
          </p:cNvSpPr>
          <p:nvPr>
            <p:ph type="sldImg"/>
          </p:nvPr>
        </p:nvSpPr>
        <p:spPr>
          <a:solidFill>
            <a:srgbClr val="FFFFFF"/>
          </a:solidFill>
          <a:ln/>
        </p:spPr>
      </p:sp>
      <p:sp>
        <p:nvSpPr>
          <p:cNvPr id="143362"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026"/>
          <p:cNvSpPr>
            <a:spLocks noGrp="1" noRot="1" noChangeAspect="1" noChangeArrowheads="1" noTextEdit="1"/>
          </p:cNvSpPr>
          <p:nvPr>
            <p:ph type="sldImg"/>
          </p:nvPr>
        </p:nvSpPr>
        <p:spPr>
          <a:solidFill>
            <a:srgbClr val="FFFFFF"/>
          </a:solidFill>
          <a:ln/>
        </p:spPr>
      </p:sp>
      <p:sp>
        <p:nvSpPr>
          <p:cNvPr id="145410"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Rot="1" noChangeAspect="1" noChangeArrowheads="1" noTextEdit="1"/>
          </p:cNvSpPr>
          <p:nvPr>
            <p:ph type="sldImg"/>
          </p:nvPr>
        </p:nvSpPr>
        <p:spPr>
          <a:solidFill>
            <a:srgbClr val="FFFFFF"/>
          </a:solidFill>
          <a:ln/>
        </p:spPr>
      </p:sp>
      <p:sp>
        <p:nvSpPr>
          <p:cNvPr id="14745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Rot="1" noChangeAspect="1" noChangeArrowheads="1" noTextEdit="1"/>
          </p:cNvSpPr>
          <p:nvPr>
            <p:ph type="sldImg"/>
          </p:nvPr>
        </p:nvSpPr>
        <p:spPr>
          <a:solidFill>
            <a:srgbClr val="FFFFFF"/>
          </a:solidFill>
          <a:ln/>
        </p:spPr>
      </p:sp>
      <p:sp>
        <p:nvSpPr>
          <p:cNvPr id="14950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ChangeArrowheads="1" noTextEdit="1"/>
          </p:cNvSpPr>
          <p:nvPr>
            <p:ph type="sldImg"/>
          </p:nvPr>
        </p:nvSpPr>
        <p:spPr>
          <a:solidFill>
            <a:srgbClr val="FFFFFF"/>
          </a:solidFill>
          <a:ln/>
        </p:spPr>
      </p:sp>
      <p:sp>
        <p:nvSpPr>
          <p:cNvPr id="15155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r" eaLnBrk="1" hangingPunct="1"/>
            <a:fld id="{DD7BDFBF-7880-3C49-B803-783428596678}" type="slidenum">
              <a:rPr lang="en-US" sz="1200">
                <a:solidFill>
                  <a:srgbClr val="1F497D"/>
                </a:solidFill>
              </a:rPr>
              <a:pPr algn="r" eaLnBrk="1" hangingPunct="1"/>
              <a:t>19</a:t>
            </a:fld>
            <a:endParaRPr lang="en-US" sz="1200">
              <a:solidFill>
                <a:srgbClr val="1F497D"/>
              </a:solidFill>
            </a:endParaRPr>
          </a:p>
        </p:txBody>
      </p:sp>
      <p:sp>
        <p:nvSpPr>
          <p:cNvPr id="153602" name="Rectangle 2"/>
          <p:cNvSpPr>
            <a:spLocks noGrp="1" noRot="1" noChangeAspect="1" noChangeArrowheads="1" noTextEdit="1"/>
          </p:cNvSpPr>
          <p:nvPr>
            <p:ph type="sldImg"/>
          </p:nvPr>
        </p:nvSpPr>
        <p:spPr>
          <a:solidFill>
            <a:srgbClr val="FFFFFF"/>
          </a:solidFill>
          <a:ln/>
        </p:spPr>
      </p:sp>
      <p:sp>
        <p:nvSpPr>
          <p:cNvPr id="153603"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r" eaLnBrk="1" hangingPunct="1"/>
            <a:fld id="{70A8AD44-B7DE-6244-9C50-5877A468006D}" type="slidenum">
              <a:rPr lang="en-US" sz="1200">
                <a:solidFill>
                  <a:srgbClr val="1F497D"/>
                </a:solidFill>
              </a:rPr>
              <a:pPr algn="r" eaLnBrk="1" hangingPunct="1"/>
              <a:t>2</a:t>
            </a:fld>
            <a:endParaRPr lang="en-US" sz="1200">
              <a:solidFill>
                <a:srgbClr val="1F497D"/>
              </a:solidFill>
            </a:endParaRPr>
          </a:p>
        </p:txBody>
      </p:sp>
      <p:sp>
        <p:nvSpPr>
          <p:cNvPr id="118786" name="Rectangle 2"/>
          <p:cNvSpPr>
            <a:spLocks noGrp="1" noRot="1" noChangeAspect="1" noChangeArrowheads="1" noTextEdit="1"/>
          </p:cNvSpPr>
          <p:nvPr>
            <p:ph type="sldImg"/>
          </p:nvPr>
        </p:nvSpPr>
        <p:spPr>
          <a:solidFill>
            <a:srgbClr val="FFFFFF"/>
          </a:solidFill>
          <a:ln/>
        </p:spPr>
      </p:sp>
      <p:sp>
        <p:nvSpPr>
          <p:cNvPr id="118787"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eaLnBrk="1" hangingPunct="1"/>
            <a:fld id="{05EC27C4-1684-FE40-A7CC-9CEAB100C3A2}" type="slidenum">
              <a:rPr lang="en-GB" sz="1200">
                <a:solidFill>
                  <a:srgbClr val="FFFFFF"/>
                </a:solidFill>
                <a:latin typeface="Comic Sans MS" charset="0"/>
                <a:ea typeface="ＭＳ Ｐゴシック" charset="0"/>
                <a:cs typeface="ＭＳ Ｐゴシック" charset="0"/>
              </a:rPr>
              <a:pPr eaLnBrk="1" hangingPunct="1"/>
              <a:t>20</a:t>
            </a:fld>
            <a:endParaRPr lang="en-GB" sz="1200">
              <a:solidFill>
                <a:srgbClr val="FFFFFF"/>
              </a:solidFill>
              <a:latin typeface="Comic Sans MS" charset="0"/>
              <a:ea typeface="ＭＳ Ｐゴシック" charset="0"/>
              <a:cs typeface="ＭＳ Ｐゴシック" charset="0"/>
            </a:endParaRPr>
          </a:p>
        </p:txBody>
      </p:sp>
      <p:sp>
        <p:nvSpPr>
          <p:cNvPr id="155650" name="Rectangle 2"/>
          <p:cNvSpPr>
            <a:spLocks noGrp="1" noRot="1" noChangeAspect="1" noChangeArrowheads="1"/>
          </p:cNvSpPr>
          <p:nvPr>
            <p:ph type="sldImg"/>
          </p:nvPr>
        </p:nvSpPr>
        <p:spPr>
          <a:solidFill>
            <a:srgbClr val="FFFFFF"/>
          </a:solidFill>
          <a:ln/>
        </p:spPr>
      </p:sp>
      <p:sp>
        <p:nvSpPr>
          <p:cNvPr id="1556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Rot="1" noChangeAspect="1" noChangeArrowheads="1" noTextEdit="1"/>
          </p:cNvSpPr>
          <p:nvPr>
            <p:ph type="sldImg"/>
          </p:nvPr>
        </p:nvSpPr>
        <p:spPr>
          <a:solidFill>
            <a:srgbClr val="FFFFFF"/>
          </a:solidFill>
          <a:ln/>
        </p:spPr>
      </p:sp>
      <p:sp>
        <p:nvSpPr>
          <p:cNvPr id="157698"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Grp="1" noRot="1" noChangeAspect="1" noChangeArrowheads="1" noTextEdit="1"/>
          </p:cNvSpPr>
          <p:nvPr>
            <p:ph type="sldImg"/>
          </p:nvPr>
        </p:nvSpPr>
        <p:spPr>
          <a:solidFill>
            <a:srgbClr val="FFFFFF"/>
          </a:solidFill>
          <a:ln/>
        </p:spPr>
      </p:sp>
      <p:sp>
        <p:nvSpPr>
          <p:cNvPr id="159746"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Rot="1" noChangeAspect="1" noChangeArrowheads="1" noTextEdit="1"/>
          </p:cNvSpPr>
          <p:nvPr>
            <p:ph type="sldImg"/>
          </p:nvPr>
        </p:nvSpPr>
        <p:spPr>
          <a:solidFill>
            <a:srgbClr val="FFFFFF"/>
          </a:solidFill>
          <a:ln/>
        </p:spPr>
      </p:sp>
      <p:sp>
        <p:nvSpPr>
          <p:cNvPr id="161794"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r" eaLnBrk="1" hangingPunct="1"/>
            <a:fld id="{D644B1F4-1270-8143-9612-CCCC1157337C}" type="slidenum">
              <a:rPr lang="en-US" sz="1200">
                <a:solidFill>
                  <a:srgbClr val="1F497D"/>
                </a:solidFill>
              </a:rPr>
              <a:pPr algn="r" eaLnBrk="1" hangingPunct="1"/>
              <a:t>24</a:t>
            </a:fld>
            <a:endParaRPr lang="en-US" sz="1200">
              <a:solidFill>
                <a:srgbClr val="1F497D"/>
              </a:solidFill>
            </a:endParaRPr>
          </a:p>
        </p:txBody>
      </p:sp>
      <p:sp>
        <p:nvSpPr>
          <p:cNvPr id="163842" name="Rectangle 2"/>
          <p:cNvSpPr>
            <a:spLocks noGrp="1" noRot="1" noChangeAspect="1" noChangeArrowheads="1" noTextEdit="1"/>
          </p:cNvSpPr>
          <p:nvPr>
            <p:ph type="sldImg"/>
          </p:nvPr>
        </p:nvSpPr>
        <p:spPr>
          <a:solidFill>
            <a:srgbClr val="FFFFFF"/>
          </a:solidFill>
          <a:ln/>
        </p:spPr>
      </p:sp>
      <p:sp>
        <p:nvSpPr>
          <p:cNvPr id="163843"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r" eaLnBrk="1" hangingPunct="1"/>
            <a:fld id="{145F3D65-15E8-4147-B17C-EFCF05AC5F34}" type="slidenum">
              <a:rPr lang="en-US" sz="1200">
                <a:solidFill>
                  <a:srgbClr val="1F497D"/>
                </a:solidFill>
              </a:rPr>
              <a:pPr algn="r" eaLnBrk="1" hangingPunct="1"/>
              <a:t>25</a:t>
            </a:fld>
            <a:endParaRPr lang="en-US" sz="1200">
              <a:solidFill>
                <a:srgbClr val="1F497D"/>
              </a:solidFill>
            </a:endParaRPr>
          </a:p>
        </p:txBody>
      </p:sp>
      <p:sp>
        <p:nvSpPr>
          <p:cNvPr id="165890" name="Rectangle 2"/>
          <p:cNvSpPr>
            <a:spLocks noGrp="1" noRot="1" noChangeAspect="1" noChangeArrowheads="1"/>
          </p:cNvSpPr>
          <p:nvPr>
            <p:ph type="sldImg"/>
          </p:nvPr>
        </p:nvSpPr>
        <p:spPr>
          <a:solidFill>
            <a:srgbClr val="FFFFFF"/>
          </a:solidFill>
          <a:ln/>
        </p:spPr>
      </p:sp>
      <p:sp>
        <p:nvSpPr>
          <p:cNvPr id="1658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r" eaLnBrk="1" hangingPunct="1"/>
            <a:fld id="{8979EFA3-D63D-D941-950C-2F8C837923F5}" type="slidenum">
              <a:rPr lang="en-US" sz="1200">
                <a:solidFill>
                  <a:srgbClr val="1F497D"/>
                </a:solidFill>
              </a:rPr>
              <a:pPr algn="r" eaLnBrk="1" hangingPunct="1"/>
              <a:t>26</a:t>
            </a:fld>
            <a:endParaRPr lang="en-US" sz="1200">
              <a:solidFill>
                <a:srgbClr val="1F497D"/>
              </a:solidFill>
            </a:endParaRPr>
          </a:p>
        </p:txBody>
      </p:sp>
      <p:sp>
        <p:nvSpPr>
          <p:cNvPr id="167938" name="Rectangle 2"/>
          <p:cNvSpPr>
            <a:spLocks noGrp="1" noRot="1" noChangeAspect="1" noChangeArrowheads="1" noTextEdit="1"/>
          </p:cNvSpPr>
          <p:nvPr>
            <p:ph type="sldImg"/>
          </p:nvPr>
        </p:nvSpPr>
        <p:spPr>
          <a:solidFill>
            <a:srgbClr val="FFFFFF"/>
          </a:solidFill>
          <a:ln/>
        </p:spPr>
      </p:sp>
      <p:sp>
        <p:nvSpPr>
          <p:cNvPr id="167939"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r" eaLnBrk="1" hangingPunct="1"/>
            <a:fld id="{34EC4A65-14A8-BF4F-81C4-673E5F4A6927}" type="slidenum">
              <a:rPr lang="en-US" sz="1200">
                <a:solidFill>
                  <a:srgbClr val="1F497D"/>
                </a:solidFill>
              </a:rPr>
              <a:pPr algn="r" eaLnBrk="1" hangingPunct="1"/>
              <a:t>27</a:t>
            </a:fld>
            <a:endParaRPr lang="en-US" sz="1200">
              <a:solidFill>
                <a:srgbClr val="1F497D"/>
              </a:solidFill>
            </a:endParaRPr>
          </a:p>
        </p:txBody>
      </p:sp>
      <p:sp>
        <p:nvSpPr>
          <p:cNvPr id="169986" name="Rectangle 2"/>
          <p:cNvSpPr>
            <a:spLocks noGrp="1" noRot="1" noChangeAspect="1" noChangeArrowheads="1" noTextEdit="1"/>
          </p:cNvSpPr>
          <p:nvPr>
            <p:ph type="sldImg"/>
          </p:nvPr>
        </p:nvSpPr>
        <p:spPr>
          <a:solidFill>
            <a:srgbClr val="FFFFFF"/>
          </a:solidFill>
          <a:ln/>
        </p:spPr>
      </p:sp>
      <p:sp>
        <p:nvSpPr>
          <p:cNvPr id="169987"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r" eaLnBrk="1" hangingPunct="1"/>
            <a:fld id="{7FD40DE6-9842-4D44-A285-9E0C3EB09739}" type="slidenum">
              <a:rPr lang="en-US" sz="1200">
                <a:solidFill>
                  <a:srgbClr val="1F497D"/>
                </a:solidFill>
              </a:rPr>
              <a:pPr algn="r" eaLnBrk="1" hangingPunct="1"/>
              <a:t>34</a:t>
            </a:fld>
            <a:endParaRPr lang="en-US" sz="1200">
              <a:solidFill>
                <a:srgbClr val="1F497D"/>
              </a:solidFill>
            </a:endParaRPr>
          </a:p>
        </p:txBody>
      </p:sp>
      <p:sp>
        <p:nvSpPr>
          <p:cNvPr id="178178" name="Rectangle 2"/>
          <p:cNvSpPr>
            <a:spLocks noGrp="1" noRot="1" noChangeAspect="1" noChangeArrowheads="1" noTextEdit="1"/>
          </p:cNvSpPr>
          <p:nvPr>
            <p:ph type="sldImg"/>
          </p:nvPr>
        </p:nvSpPr>
        <p:spPr>
          <a:solidFill>
            <a:srgbClr val="FFFFFF"/>
          </a:solidFill>
          <a:ln/>
        </p:spPr>
      </p:sp>
      <p:sp>
        <p:nvSpPr>
          <p:cNvPr id="178179"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r" eaLnBrk="1" hangingPunct="1"/>
            <a:fld id="{5F90672D-DCAA-8644-9174-9F9D8982B51E}" type="slidenum">
              <a:rPr lang="en-US" sz="1200">
                <a:solidFill>
                  <a:srgbClr val="1F497D"/>
                </a:solidFill>
              </a:rPr>
              <a:pPr algn="r" eaLnBrk="1" hangingPunct="1"/>
              <a:t>35</a:t>
            </a:fld>
            <a:endParaRPr lang="en-US" sz="1200">
              <a:solidFill>
                <a:srgbClr val="1F497D"/>
              </a:solidFill>
            </a:endParaRPr>
          </a:p>
        </p:txBody>
      </p:sp>
      <p:sp>
        <p:nvSpPr>
          <p:cNvPr id="180226" name="Rectangle 2"/>
          <p:cNvSpPr>
            <a:spLocks noGrp="1" noRot="1" noChangeAspect="1" noChangeArrowheads="1" noTextEdit="1"/>
          </p:cNvSpPr>
          <p:nvPr>
            <p:ph type="sldImg"/>
          </p:nvPr>
        </p:nvSpPr>
        <p:spPr>
          <a:solidFill>
            <a:srgbClr val="FFFFFF"/>
          </a:solidFill>
          <a:ln/>
        </p:spPr>
      </p:sp>
      <p:sp>
        <p:nvSpPr>
          <p:cNvPr id="180227"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r" eaLnBrk="1" hangingPunct="1"/>
            <a:fld id="{D22938E4-31CC-3C4B-BE1C-FF65C87FB4E2}" type="slidenum">
              <a:rPr lang="en-US" sz="1200">
                <a:solidFill>
                  <a:srgbClr val="1F497D"/>
                </a:solidFill>
              </a:rPr>
              <a:pPr algn="r" eaLnBrk="1" hangingPunct="1"/>
              <a:t>3</a:t>
            </a:fld>
            <a:endParaRPr lang="en-US" sz="1200">
              <a:solidFill>
                <a:srgbClr val="1F497D"/>
              </a:solidFill>
            </a:endParaRPr>
          </a:p>
        </p:txBody>
      </p:sp>
      <p:sp>
        <p:nvSpPr>
          <p:cNvPr id="120834" name="Rectangle 2"/>
          <p:cNvSpPr>
            <a:spLocks noGrp="1" noRot="1" noChangeAspect="1" noChangeArrowheads="1" noTextEdit="1"/>
          </p:cNvSpPr>
          <p:nvPr>
            <p:ph type="sldImg"/>
          </p:nvPr>
        </p:nvSpPr>
        <p:spPr>
          <a:solidFill>
            <a:srgbClr val="FFFFFF"/>
          </a:solidFill>
          <a:ln/>
        </p:spPr>
      </p:sp>
      <p:sp>
        <p:nvSpPr>
          <p:cNvPr id="120835"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r" eaLnBrk="1" hangingPunct="1"/>
            <a:fld id="{3C34257B-E06E-A540-ADEF-3543522BE292}" type="slidenum">
              <a:rPr lang="en-US" sz="1200">
                <a:solidFill>
                  <a:srgbClr val="1F497D"/>
                </a:solidFill>
              </a:rPr>
              <a:pPr algn="r" eaLnBrk="1" hangingPunct="1"/>
              <a:t>36</a:t>
            </a:fld>
            <a:endParaRPr lang="en-US" sz="1200">
              <a:solidFill>
                <a:srgbClr val="1F497D"/>
              </a:solidFill>
            </a:endParaRPr>
          </a:p>
        </p:txBody>
      </p:sp>
      <p:sp>
        <p:nvSpPr>
          <p:cNvPr id="182274" name="Rectangle 2"/>
          <p:cNvSpPr>
            <a:spLocks noGrp="1" noRot="1" noChangeAspect="1" noChangeArrowheads="1" noTextEdit="1"/>
          </p:cNvSpPr>
          <p:nvPr>
            <p:ph type="sldImg"/>
          </p:nvPr>
        </p:nvSpPr>
        <p:spPr>
          <a:solidFill>
            <a:srgbClr val="FFFFFF"/>
          </a:solidFill>
          <a:ln/>
        </p:spPr>
      </p:sp>
      <p:sp>
        <p:nvSpPr>
          <p:cNvPr id="182275"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r" eaLnBrk="1" hangingPunct="1"/>
            <a:fld id="{69402FFB-6ED7-FB4C-AED3-45209E3674B9}" type="slidenum">
              <a:rPr lang="en-US" sz="1200">
                <a:solidFill>
                  <a:srgbClr val="1F497D"/>
                </a:solidFill>
              </a:rPr>
              <a:pPr algn="r" eaLnBrk="1" hangingPunct="1"/>
              <a:t>37</a:t>
            </a:fld>
            <a:endParaRPr lang="en-US" sz="1200">
              <a:solidFill>
                <a:srgbClr val="1F497D"/>
              </a:solidFill>
            </a:endParaRPr>
          </a:p>
        </p:txBody>
      </p:sp>
      <p:sp>
        <p:nvSpPr>
          <p:cNvPr id="184322" name="Rectangle 2"/>
          <p:cNvSpPr>
            <a:spLocks noGrp="1" noRot="1" noChangeAspect="1" noChangeArrowheads="1" noTextEdit="1"/>
          </p:cNvSpPr>
          <p:nvPr>
            <p:ph type="sldImg"/>
          </p:nvPr>
        </p:nvSpPr>
        <p:spPr>
          <a:solidFill>
            <a:srgbClr val="FFFFFF"/>
          </a:solidFill>
          <a:ln/>
        </p:spPr>
      </p:sp>
      <p:sp>
        <p:nvSpPr>
          <p:cNvPr id="184323"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r" eaLnBrk="1" hangingPunct="1"/>
            <a:fld id="{E80667E0-FEF6-284B-BDC0-471FE858725F}" type="slidenum">
              <a:rPr lang="en-US" sz="1200">
                <a:solidFill>
                  <a:srgbClr val="1F497D"/>
                </a:solidFill>
              </a:rPr>
              <a:pPr algn="r" eaLnBrk="1" hangingPunct="1"/>
              <a:t>38</a:t>
            </a:fld>
            <a:endParaRPr lang="en-US" sz="1200">
              <a:solidFill>
                <a:srgbClr val="1F497D"/>
              </a:solidFill>
            </a:endParaRPr>
          </a:p>
        </p:txBody>
      </p:sp>
      <p:sp>
        <p:nvSpPr>
          <p:cNvPr id="186370" name="Rectangle 2"/>
          <p:cNvSpPr>
            <a:spLocks noGrp="1" noRot="1" noChangeAspect="1" noChangeArrowheads="1" noTextEdit="1"/>
          </p:cNvSpPr>
          <p:nvPr>
            <p:ph type="sldImg"/>
          </p:nvPr>
        </p:nvSpPr>
        <p:spPr>
          <a:solidFill>
            <a:srgbClr val="FFFFFF"/>
          </a:solidFill>
          <a:ln/>
        </p:spPr>
      </p:sp>
      <p:sp>
        <p:nvSpPr>
          <p:cNvPr id="186371"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2"/>
          <p:cNvSpPr>
            <a:spLocks noGrp="1" noRot="1" noChangeAspect="1" noChangeArrowheads="1" noTextEdit="1"/>
          </p:cNvSpPr>
          <p:nvPr>
            <p:ph type="sldImg"/>
          </p:nvPr>
        </p:nvSpPr>
        <p:spPr>
          <a:ln/>
        </p:spPr>
      </p:sp>
      <p:sp>
        <p:nvSpPr>
          <p:cNvPr id="18841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r" eaLnBrk="1" hangingPunct="1"/>
            <a:fld id="{5B7CF6B7-6CDF-1446-B9FF-A069B3F5A75A}" type="slidenum">
              <a:rPr lang="en-US" sz="1200">
                <a:solidFill>
                  <a:srgbClr val="1F497D"/>
                </a:solidFill>
              </a:rPr>
              <a:pPr algn="r" eaLnBrk="1" hangingPunct="1"/>
              <a:t>40</a:t>
            </a:fld>
            <a:endParaRPr lang="en-US" sz="1200">
              <a:solidFill>
                <a:srgbClr val="1F497D"/>
              </a:solidFill>
            </a:endParaRPr>
          </a:p>
        </p:txBody>
      </p:sp>
      <p:sp>
        <p:nvSpPr>
          <p:cNvPr id="190466" name="Rectangle 2"/>
          <p:cNvSpPr>
            <a:spLocks noGrp="1" noRot="1" noChangeAspect="1" noChangeArrowheads="1" noTextEdit="1"/>
          </p:cNvSpPr>
          <p:nvPr>
            <p:ph type="sldImg"/>
          </p:nvPr>
        </p:nvSpPr>
        <p:spPr>
          <a:solidFill>
            <a:srgbClr val="FFFFFF"/>
          </a:solidFill>
          <a:ln/>
        </p:spPr>
      </p:sp>
      <p:sp>
        <p:nvSpPr>
          <p:cNvPr id="190467"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eaLnBrk="1" hangingPunct="1"/>
            <a:fld id="{468B9626-76C7-BD48-976A-C2D81F4D03F6}" type="slidenum">
              <a:rPr lang="en-US" sz="1200">
                <a:solidFill>
                  <a:srgbClr val="1F497D"/>
                </a:solidFill>
              </a:rPr>
              <a:pPr eaLnBrk="1" hangingPunct="1"/>
              <a:t>41</a:t>
            </a:fld>
            <a:endParaRPr lang="en-US" sz="1200">
              <a:solidFill>
                <a:srgbClr val="1F497D"/>
              </a:solidFill>
            </a:endParaRPr>
          </a:p>
        </p:txBody>
      </p:sp>
      <p:sp>
        <p:nvSpPr>
          <p:cNvPr id="192514" name="Rectangle 1026"/>
          <p:cNvSpPr>
            <a:spLocks noGrp="1" noRot="1" noChangeAspect="1" noChangeArrowheads="1" noTextEdit="1"/>
          </p:cNvSpPr>
          <p:nvPr>
            <p:ph type="sldImg"/>
          </p:nvPr>
        </p:nvSpPr>
        <p:spPr>
          <a:solidFill>
            <a:srgbClr val="FFFFFF"/>
          </a:solidFill>
          <a:ln/>
        </p:spPr>
      </p:sp>
      <p:sp>
        <p:nvSpPr>
          <p:cNvPr id="19251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r" eaLnBrk="1" hangingPunct="1"/>
            <a:fld id="{CE35164E-DDD3-714C-8290-B6947B94477B}" type="slidenum">
              <a:rPr lang="en-US" sz="1200">
                <a:solidFill>
                  <a:srgbClr val="1F497D"/>
                </a:solidFill>
              </a:rPr>
              <a:pPr algn="r" eaLnBrk="1" hangingPunct="1"/>
              <a:t>42</a:t>
            </a:fld>
            <a:endParaRPr lang="en-US" sz="1200">
              <a:solidFill>
                <a:srgbClr val="1F497D"/>
              </a:solidFill>
            </a:endParaRPr>
          </a:p>
        </p:txBody>
      </p:sp>
      <p:sp>
        <p:nvSpPr>
          <p:cNvPr id="194562" name="Rectangle 2"/>
          <p:cNvSpPr>
            <a:spLocks noGrp="1" noRot="1" noChangeAspect="1" noChangeArrowheads="1" noTextEdit="1"/>
          </p:cNvSpPr>
          <p:nvPr>
            <p:ph type="sldImg"/>
          </p:nvPr>
        </p:nvSpPr>
        <p:spPr>
          <a:solidFill>
            <a:srgbClr val="FFFFFF"/>
          </a:solidFill>
          <a:ln/>
        </p:spPr>
      </p:sp>
      <p:sp>
        <p:nvSpPr>
          <p:cNvPr id="194563"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r" eaLnBrk="1" hangingPunct="1"/>
            <a:fld id="{2B369317-E8B1-C04F-A77A-410033B4417A}" type="slidenum">
              <a:rPr lang="en-US" sz="1200">
                <a:solidFill>
                  <a:srgbClr val="1F497D"/>
                </a:solidFill>
              </a:rPr>
              <a:pPr algn="r" eaLnBrk="1" hangingPunct="1"/>
              <a:t>43</a:t>
            </a:fld>
            <a:endParaRPr lang="en-US" sz="1200">
              <a:solidFill>
                <a:srgbClr val="1F497D"/>
              </a:solidFill>
            </a:endParaRPr>
          </a:p>
        </p:txBody>
      </p:sp>
      <p:sp>
        <p:nvSpPr>
          <p:cNvPr id="196610" name="Rectangle 2"/>
          <p:cNvSpPr>
            <a:spLocks noGrp="1" noRot="1" noChangeAspect="1" noChangeArrowheads="1" noTextEdit="1"/>
          </p:cNvSpPr>
          <p:nvPr>
            <p:ph type="sldImg"/>
          </p:nvPr>
        </p:nvSpPr>
        <p:spPr>
          <a:solidFill>
            <a:srgbClr val="FFFFFF"/>
          </a:solidFill>
          <a:ln/>
        </p:spPr>
      </p:sp>
      <p:sp>
        <p:nvSpPr>
          <p:cNvPr id="196611"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1026"/>
          <p:cNvSpPr>
            <a:spLocks noGrp="1" noRot="1" noChangeAspect="1" noChangeArrowheads="1" noTextEdit="1"/>
          </p:cNvSpPr>
          <p:nvPr>
            <p:ph type="sldImg"/>
          </p:nvPr>
        </p:nvSpPr>
        <p:spPr>
          <a:solidFill>
            <a:srgbClr val="FFFFFF"/>
          </a:solidFill>
          <a:ln/>
        </p:spPr>
      </p:sp>
      <p:sp>
        <p:nvSpPr>
          <p:cNvPr id="198658"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r" eaLnBrk="1" hangingPunct="1"/>
            <a:fld id="{95CF0173-6BF2-EA42-A5C6-FFA39C0EC5ED}" type="slidenum">
              <a:rPr lang="en-US" sz="1200">
                <a:solidFill>
                  <a:srgbClr val="1F497D"/>
                </a:solidFill>
              </a:rPr>
              <a:pPr algn="r" eaLnBrk="1" hangingPunct="1"/>
              <a:t>45</a:t>
            </a:fld>
            <a:endParaRPr lang="en-US" sz="1200">
              <a:solidFill>
                <a:srgbClr val="1F497D"/>
              </a:solidFill>
            </a:endParaRPr>
          </a:p>
        </p:txBody>
      </p:sp>
      <p:sp>
        <p:nvSpPr>
          <p:cNvPr id="200706" name="Rectangle 2"/>
          <p:cNvSpPr>
            <a:spLocks noGrp="1" noRot="1" noChangeAspect="1" noChangeArrowheads="1" noTextEdit="1"/>
          </p:cNvSpPr>
          <p:nvPr>
            <p:ph type="sldImg"/>
          </p:nvPr>
        </p:nvSpPr>
        <p:spPr>
          <a:solidFill>
            <a:srgbClr val="FFFFFF"/>
          </a:solidFill>
          <a:ln/>
        </p:spPr>
      </p:sp>
      <p:sp>
        <p:nvSpPr>
          <p:cNvPr id="200707"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Rot="1" noChangeAspect="1" noChangeArrowheads="1" noTextEdit="1"/>
          </p:cNvSpPr>
          <p:nvPr>
            <p:ph type="sldImg"/>
          </p:nvPr>
        </p:nvSpPr>
        <p:spPr>
          <a:solidFill>
            <a:srgbClr val="FFFFFF"/>
          </a:solidFill>
          <a:ln/>
        </p:spPr>
      </p:sp>
      <p:sp>
        <p:nvSpPr>
          <p:cNvPr id="12288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46</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NT Preaching (</a:t>
            </a:r>
            <a:r>
              <a:rPr lang="en-US" dirty="0" err="1">
                <a:latin typeface="Arial" charset="0"/>
                <a:ea typeface="ＭＳ Ｐゴシック" charset="0"/>
                <a:cs typeface="ＭＳ Ｐゴシック" charset="0"/>
              </a:rPr>
              <a:t>np</a:t>
            </a:r>
            <a:r>
              <a:rPr lang="en-US" dirty="0">
                <a:latin typeface="Arial" charset="0"/>
                <a:ea typeface="ＭＳ Ｐゴシック" charset="0"/>
                <a:cs typeface="ＭＳ Ｐゴシック" charset="0"/>
              </a:rPr>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Rot="1" noChangeAspect="1" noChangeArrowheads="1" noTextEdit="1"/>
          </p:cNvSpPr>
          <p:nvPr>
            <p:ph type="sldImg"/>
          </p:nvPr>
        </p:nvSpPr>
        <p:spPr>
          <a:solidFill>
            <a:srgbClr val="FFFFFF"/>
          </a:solidFill>
          <a:ln/>
        </p:spPr>
      </p:sp>
      <p:sp>
        <p:nvSpPr>
          <p:cNvPr id="12493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r" eaLnBrk="1" hangingPunct="1"/>
            <a:fld id="{B57E28BC-1F0F-8D44-9020-6D90912193A5}" type="slidenum">
              <a:rPr lang="en-US" sz="1200">
                <a:solidFill>
                  <a:srgbClr val="1F497D"/>
                </a:solidFill>
              </a:rPr>
              <a:pPr algn="r" eaLnBrk="1" hangingPunct="1"/>
              <a:t>6</a:t>
            </a:fld>
            <a:endParaRPr lang="en-US" sz="1200">
              <a:solidFill>
                <a:srgbClr val="1F497D"/>
              </a:solidFill>
            </a:endParaRPr>
          </a:p>
        </p:txBody>
      </p:sp>
      <p:sp>
        <p:nvSpPr>
          <p:cNvPr id="126978" name="Rectangle 2"/>
          <p:cNvSpPr>
            <a:spLocks noGrp="1" noRot="1" noChangeAspect="1" noChangeArrowheads="1" noTextEdit="1"/>
          </p:cNvSpPr>
          <p:nvPr>
            <p:ph type="sldImg"/>
          </p:nvPr>
        </p:nvSpPr>
        <p:spPr>
          <a:solidFill>
            <a:srgbClr val="FFFFFF"/>
          </a:solidFill>
          <a:ln/>
        </p:spPr>
      </p:sp>
      <p:sp>
        <p:nvSpPr>
          <p:cNvPr id="126979"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r" eaLnBrk="1" hangingPunct="1"/>
            <a:fld id="{C6E7E167-F4F4-E046-8E68-3E55CD9E4568}" type="slidenum">
              <a:rPr lang="en-US" sz="1200">
                <a:solidFill>
                  <a:srgbClr val="1F497D"/>
                </a:solidFill>
              </a:rPr>
              <a:pPr algn="r" eaLnBrk="1" hangingPunct="1"/>
              <a:t>7</a:t>
            </a:fld>
            <a:endParaRPr lang="en-US" sz="1200">
              <a:solidFill>
                <a:srgbClr val="1F497D"/>
              </a:solidFill>
            </a:endParaRPr>
          </a:p>
        </p:txBody>
      </p:sp>
      <p:sp>
        <p:nvSpPr>
          <p:cNvPr id="129026" name="Rectangle 2"/>
          <p:cNvSpPr>
            <a:spLocks noGrp="1" noRot="1" noChangeAspect="1" noChangeArrowheads="1" noTextEdit="1"/>
          </p:cNvSpPr>
          <p:nvPr>
            <p:ph type="sldImg"/>
          </p:nvPr>
        </p:nvSpPr>
        <p:spPr>
          <a:solidFill>
            <a:srgbClr val="FFFFFF"/>
          </a:solidFill>
          <a:ln/>
        </p:spPr>
      </p:sp>
      <p:sp>
        <p:nvSpPr>
          <p:cNvPr id="129027"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r" eaLnBrk="1" hangingPunct="1"/>
            <a:fld id="{D838BC1D-823E-8141-8562-7F3C66C87765}" type="slidenum">
              <a:rPr lang="en-US" sz="1200">
                <a:solidFill>
                  <a:srgbClr val="1F497D"/>
                </a:solidFill>
              </a:rPr>
              <a:pPr algn="r" eaLnBrk="1" hangingPunct="1"/>
              <a:t>8</a:t>
            </a:fld>
            <a:endParaRPr lang="en-US" sz="1200">
              <a:solidFill>
                <a:srgbClr val="1F497D"/>
              </a:solidFill>
            </a:endParaRPr>
          </a:p>
        </p:txBody>
      </p:sp>
      <p:sp>
        <p:nvSpPr>
          <p:cNvPr id="131074" name="Rectangle 2"/>
          <p:cNvSpPr>
            <a:spLocks noGrp="1" noRot="1" noChangeAspect="1" noChangeArrowheads="1" noTextEdit="1"/>
          </p:cNvSpPr>
          <p:nvPr>
            <p:ph type="sldImg"/>
          </p:nvPr>
        </p:nvSpPr>
        <p:spPr>
          <a:solidFill>
            <a:srgbClr val="FFFFFF"/>
          </a:solidFill>
          <a:ln/>
        </p:spPr>
      </p:sp>
      <p:sp>
        <p:nvSpPr>
          <p:cNvPr id="131075"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r" eaLnBrk="1" hangingPunct="1"/>
            <a:fld id="{1F191437-6E46-F044-BE1E-ECD94D28CAE1}" type="slidenum">
              <a:rPr lang="en-US" sz="1200">
                <a:solidFill>
                  <a:srgbClr val="1F497D"/>
                </a:solidFill>
              </a:rPr>
              <a:pPr algn="r" eaLnBrk="1" hangingPunct="1"/>
              <a:t>9</a:t>
            </a:fld>
            <a:endParaRPr lang="en-US" sz="1200">
              <a:solidFill>
                <a:srgbClr val="1F497D"/>
              </a:solidFill>
            </a:endParaRPr>
          </a:p>
        </p:txBody>
      </p:sp>
      <p:sp>
        <p:nvSpPr>
          <p:cNvPr id="133122" name="Rectangle 2"/>
          <p:cNvSpPr>
            <a:spLocks noGrp="1" noRot="1" noChangeAspect="1" noChangeArrowheads="1" noTextEdit="1"/>
          </p:cNvSpPr>
          <p:nvPr>
            <p:ph type="sldImg"/>
          </p:nvPr>
        </p:nvSpPr>
        <p:spPr>
          <a:solidFill>
            <a:srgbClr val="FFFFFF"/>
          </a:solidFill>
          <a:ln/>
        </p:spPr>
      </p:sp>
      <p:sp>
        <p:nvSpPr>
          <p:cNvPr id="133123"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8.xml"/><Relationship Id="rId4" Type="http://schemas.openxmlformats.org/officeDocument/2006/relationships/image" Target="../media/image9.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ndara"/>
            </a:endParaRPr>
          </a:p>
        </p:txBody>
      </p:sp>
      <p:sp>
        <p:nvSpPr>
          <p:cNvPr id="5" name="Freeform 7"/>
          <p:cNvSpPr>
            <a:spLocks noChangeAspect="1" noEditPoints="1"/>
          </p:cNvSpPr>
          <p:nvPr/>
        </p:nvSpPr>
        <p:spPr bwMode="auto">
          <a:xfrm>
            <a:off x="838200" y="1762125"/>
            <a:ext cx="2522538" cy="5095875"/>
          </a:xfrm>
          <a:custGeom>
            <a:avLst/>
            <a:gdLst>
              <a:gd name="T0" fmla="*/ 2147483647 w 2409"/>
              <a:gd name="T1" fmla="*/ 2147483647 h 4865"/>
              <a:gd name="T2" fmla="*/ 2147483647 w 2409"/>
              <a:gd name="T3" fmla="*/ 2147483647 h 4865"/>
              <a:gd name="T4" fmla="*/ 2147483647 w 2409"/>
              <a:gd name="T5" fmla="*/ 2147483647 h 4865"/>
              <a:gd name="T6" fmla="*/ 2147483647 w 2409"/>
              <a:gd name="T7" fmla="*/ 2147483647 h 4865"/>
              <a:gd name="T8" fmla="*/ 2147483647 w 2409"/>
              <a:gd name="T9" fmla="*/ 2147483647 h 4865"/>
              <a:gd name="T10" fmla="*/ 2147483647 w 2409"/>
              <a:gd name="T11" fmla="*/ 2147483647 h 4865"/>
              <a:gd name="T12" fmla="*/ 2147483647 w 2409"/>
              <a:gd name="T13" fmla="*/ 2147483647 h 4865"/>
              <a:gd name="T14" fmla="*/ 2147483647 w 2409"/>
              <a:gd name="T15" fmla="*/ 2147483647 h 4865"/>
              <a:gd name="T16" fmla="*/ 2147483647 w 2409"/>
              <a:gd name="T17" fmla="*/ 2147483647 h 4865"/>
              <a:gd name="T18" fmla="*/ 2147483647 w 2409"/>
              <a:gd name="T19" fmla="*/ 2147483647 h 4865"/>
              <a:gd name="T20" fmla="*/ 2147483647 w 2409"/>
              <a:gd name="T21" fmla="*/ 2147483647 h 4865"/>
              <a:gd name="T22" fmla="*/ 2147483647 w 2409"/>
              <a:gd name="T23" fmla="*/ 2147483647 h 4865"/>
              <a:gd name="T24" fmla="*/ 2147483647 w 2409"/>
              <a:gd name="T25" fmla="*/ 2147483647 h 4865"/>
              <a:gd name="T26" fmla="*/ 2147483647 w 2409"/>
              <a:gd name="T27" fmla="*/ 2147483647 h 4865"/>
              <a:gd name="T28" fmla="*/ 2147483647 w 2409"/>
              <a:gd name="T29" fmla="*/ 2147483647 h 4865"/>
              <a:gd name="T30" fmla="*/ 2147483647 w 2409"/>
              <a:gd name="T31" fmla="*/ 2147483647 h 4865"/>
              <a:gd name="T32" fmla="*/ 2147483647 w 2409"/>
              <a:gd name="T33" fmla="*/ 2147483647 h 4865"/>
              <a:gd name="T34" fmla="*/ 2147483647 w 2409"/>
              <a:gd name="T35" fmla="*/ 2147483647 h 4865"/>
              <a:gd name="T36" fmla="*/ 2147483647 w 2409"/>
              <a:gd name="T37" fmla="*/ 2147483647 h 4865"/>
              <a:gd name="T38" fmla="*/ 2147483647 w 2409"/>
              <a:gd name="T39" fmla="*/ 2147483647 h 4865"/>
              <a:gd name="T40" fmla="*/ 2147483647 w 2409"/>
              <a:gd name="T41" fmla="*/ 2147483647 h 4865"/>
              <a:gd name="T42" fmla="*/ 2147483647 w 2409"/>
              <a:gd name="T43" fmla="*/ 2147483647 h 4865"/>
              <a:gd name="T44" fmla="*/ 2147483647 w 2409"/>
              <a:gd name="T45" fmla="*/ 2147483647 h 4865"/>
              <a:gd name="T46" fmla="*/ 2147483647 w 2409"/>
              <a:gd name="T47" fmla="*/ 2147483647 h 4865"/>
              <a:gd name="T48" fmla="*/ 2147483647 w 2409"/>
              <a:gd name="T49" fmla="*/ 2147483647 h 4865"/>
              <a:gd name="T50" fmla="*/ 2147483647 w 2409"/>
              <a:gd name="T51" fmla="*/ 2147483647 h 4865"/>
              <a:gd name="T52" fmla="*/ 2147483647 w 2409"/>
              <a:gd name="T53" fmla="*/ 2147483647 h 4865"/>
              <a:gd name="T54" fmla="*/ 2147483647 w 2409"/>
              <a:gd name="T55" fmla="*/ 2147483647 h 4865"/>
              <a:gd name="T56" fmla="*/ 2147483647 w 2409"/>
              <a:gd name="T57" fmla="*/ 2147483647 h 4865"/>
              <a:gd name="T58" fmla="*/ 2147483647 w 2409"/>
              <a:gd name="T59" fmla="*/ 2147483647 h 4865"/>
              <a:gd name="T60" fmla="*/ 2147483647 w 2409"/>
              <a:gd name="T61" fmla="*/ 2147483647 h 4865"/>
              <a:gd name="T62" fmla="*/ 2147483647 w 2409"/>
              <a:gd name="T63" fmla="*/ 2147483647 h 4865"/>
              <a:gd name="T64" fmla="*/ 2147483647 w 2409"/>
              <a:gd name="T65" fmla="*/ 2147483647 h 4865"/>
              <a:gd name="T66" fmla="*/ 2147483647 w 2409"/>
              <a:gd name="T67" fmla="*/ 2147483647 h 4865"/>
              <a:gd name="T68" fmla="*/ 2147483647 w 2409"/>
              <a:gd name="T69" fmla="*/ 2147483647 h 4865"/>
              <a:gd name="T70" fmla="*/ 2147483647 w 2409"/>
              <a:gd name="T71" fmla="*/ 2147483647 h 4865"/>
              <a:gd name="T72" fmla="*/ 2147483647 w 2409"/>
              <a:gd name="T73" fmla="*/ 2147483647 h 4865"/>
              <a:gd name="T74" fmla="*/ 2147483647 w 2409"/>
              <a:gd name="T75" fmla="*/ 2147483647 h 4865"/>
              <a:gd name="T76" fmla="*/ 2147483647 w 2409"/>
              <a:gd name="T77" fmla="*/ 2147483647 h 4865"/>
              <a:gd name="T78" fmla="*/ 2147483647 w 2409"/>
              <a:gd name="T79" fmla="*/ 2147483647 h 4865"/>
              <a:gd name="T80" fmla="*/ 2147483647 w 2409"/>
              <a:gd name="T81" fmla="*/ 2147483647 h 4865"/>
              <a:gd name="T82" fmla="*/ 2147483647 w 2409"/>
              <a:gd name="T83" fmla="*/ 2147483647 h 4865"/>
              <a:gd name="T84" fmla="*/ 2147483647 w 2409"/>
              <a:gd name="T85" fmla="*/ 2147483647 h 4865"/>
              <a:gd name="T86" fmla="*/ 2147483647 w 2409"/>
              <a:gd name="T87" fmla="*/ 2147483647 h 4865"/>
              <a:gd name="T88" fmla="*/ 2147483647 w 2409"/>
              <a:gd name="T89" fmla="*/ 2147483647 h 4865"/>
              <a:gd name="T90" fmla="*/ 2147483647 w 2409"/>
              <a:gd name="T91" fmla="*/ 2147483647 h 4865"/>
              <a:gd name="T92" fmla="*/ 2147483647 w 2409"/>
              <a:gd name="T93" fmla="*/ 2147483647 h 4865"/>
              <a:gd name="T94" fmla="*/ 2147483647 w 2409"/>
              <a:gd name="T95" fmla="*/ 2147483647 h 4865"/>
              <a:gd name="T96" fmla="*/ 2147483647 w 2409"/>
              <a:gd name="T97" fmla="*/ 2147483647 h 4865"/>
              <a:gd name="T98" fmla="*/ 2147483647 w 2409"/>
              <a:gd name="T99" fmla="*/ 2147483647 h 4865"/>
              <a:gd name="T100" fmla="*/ 2147483647 w 2409"/>
              <a:gd name="T101" fmla="*/ 2147483647 h 4865"/>
              <a:gd name="T102" fmla="*/ 2147483647 w 2409"/>
              <a:gd name="T103" fmla="*/ 2147483647 h 4865"/>
              <a:gd name="T104" fmla="*/ 2147483647 w 2409"/>
              <a:gd name="T105" fmla="*/ 2147483647 h 4865"/>
              <a:gd name="T106" fmla="*/ 2147483647 w 2409"/>
              <a:gd name="T107" fmla="*/ 2147483647 h 4865"/>
              <a:gd name="T108" fmla="*/ 2147483647 w 2409"/>
              <a:gd name="T109" fmla="*/ 2147483647 h 4865"/>
              <a:gd name="T110" fmla="*/ 2147483647 w 2409"/>
              <a:gd name="T111" fmla="*/ 2147483647 h 4865"/>
              <a:gd name="T112" fmla="*/ 2147483647 w 2409"/>
              <a:gd name="T113" fmla="*/ 2147483647 h 4865"/>
              <a:gd name="T114" fmla="*/ 2147483647 w 2409"/>
              <a:gd name="T115" fmla="*/ 2147483647 h 4865"/>
              <a:gd name="T116" fmla="*/ 2147483647 w 2409"/>
              <a:gd name="T117" fmla="*/ 2147483647 h 4865"/>
              <a:gd name="T118" fmla="*/ 2147483647 w 2409"/>
              <a:gd name="T119" fmla="*/ 2147483647 h 4865"/>
              <a:gd name="T120" fmla="*/ 2147483647 w 2409"/>
              <a:gd name="T121" fmla="*/ 2147483647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endParaRPr lang="en-US"/>
          </a:p>
        </p:txBody>
      </p:sp>
      <p:sp>
        <p:nvSpPr>
          <p:cNvPr id="6" name="Freeform 7"/>
          <p:cNvSpPr>
            <a:spLocks noChangeAspect="1" noEditPoints="1"/>
          </p:cNvSpPr>
          <p:nvPr/>
        </p:nvSpPr>
        <p:spPr bwMode="auto">
          <a:xfrm>
            <a:off x="838200" y="1762125"/>
            <a:ext cx="2522538" cy="5095875"/>
          </a:xfrm>
          <a:custGeom>
            <a:avLst/>
            <a:gdLst>
              <a:gd name="T0" fmla="*/ 2147483647 w 2409"/>
              <a:gd name="T1" fmla="*/ 2147483647 h 4865"/>
              <a:gd name="T2" fmla="*/ 2147483647 w 2409"/>
              <a:gd name="T3" fmla="*/ 2147483647 h 4865"/>
              <a:gd name="T4" fmla="*/ 2147483647 w 2409"/>
              <a:gd name="T5" fmla="*/ 2147483647 h 4865"/>
              <a:gd name="T6" fmla="*/ 2147483647 w 2409"/>
              <a:gd name="T7" fmla="*/ 2147483647 h 4865"/>
              <a:gd name="T8" fmla="*/ 2147483647 w 2409"/>
              <a:gd name="T9" fmla="*/ 2147483647 h 4865"/>
              <a:gd name="T10" fmla="*/ 2147483647 w 2409"/>
              <a:gd name="T11" fmla="*/ 2147483647 h 4865"/>
              <a:gd name="T12" fmla="*/ 2147483647 w 2409"/>
              <a:gd name="T13" fmla="*/ 2147483647 h 4865"/>
              <a:gd name="T14" fmla="*/ 2147483647 w 2409"/>
              <a:gd name="T15" fmla="*/ 2147483647 h 4865"/>
              <a:gd name="T16" fmla="*/ 2147483647 w 2409"/>
              <a:gd name="T17" fmla="*/ 2147483647 h 4865"/>
              <a:gd name="T18" fmla="*/ 2147483647 w 2409"/>
              <a:gd name="T19" fmla="*/ 2147483647 h 4865"/>
              <a:gd name="T20" fmla="*/ 2147483647 w 2409"/>
              <a:gd name="T21" fmla="*/ 2147483647 h 4865"/>
              <a:gd name="T22" fmla="*/ 2147483647 w 2409"/>
              <a:gd name="T23" fmla="*/ 2147483647 h 4865"/>
              <a:gd name="T24" fmla="*/ 2147483647 w 2409"/>
              <a:gd name="T25" fmla="*/ 2147483647 h 4865"/>
              <a:gd name="T26" fmla="*/ 2147483647 w 2409"/>
              <a:gd name="T27" fmla="*/ 2147483647 h 4865"/>
              <a:gd name="T28" fmla="*/ 2147483647 w 2409"/>
              <a:gd name="T29" fmla="*/ 2147483647 h 4865"/>
              <a:gd name="T30" fmla="*/ 2147483647 w 2409"/>
              <a:gd name="T31" fmla="*/ 2147483647 h 4865"/>
              <a:gd name="T32" fmla="*/ 2147483647 w 2409"/>
              <a:gd name="T33" fmla="*/ 2147483647 h 4865"/>
              <a:gd name="T34" fmla="*/ 2147483647 w 2409"/>
              <a:gd name="T35" fmla="*/ 2147483647 h 4865"/>
              <a:gd name="T36" fmla="*/ 2147483647 w 2409"/>
              <a:gd name="T37" fmla="*/ 2147483647 h 4865"/>
              <a:gd name="T38" fmla="*/ 2147483647 w 2409"/>
              <a:gd name="T39" fmla="*/ 2147483647 h 4865"/>
              <a:gd name="T40" fmla="*/ 2147483647 w 2409"/>
              <a:gd name="T41" fmla="*/ 2147483647 h 4865"/>
              <a:gd name="T42" fmla="*/ 2147483647 w 2409"/>
              <a:gd name="T43" fmla="*/ 2147483647 h 4865"/>
              <a:gd name="T44" fmla="*/ 2147483647 w 2409"/>
              <a:gd name="T45" fmla="*/ 2147483647 h 4865"/>
              <a:gd name="T46" fmla="*/ 2147483647 w 2409"/>
              <a:gd name="T47" fmla="*/ 2147483647 h 4865"/>
              <a:gd name="T48" fmla="*/ 2147483647 w 2409"/>
              <a:gd name="T49" fmla="*/ 2147483647 h 4865"/>
              <a:gd name="T50" fmla="*/ 2147483647 w 2409"/>
              <a:gd name="T51" fmla="*/ 2147483647 h 4865"/>
              <a:gd name="T52" fmla="*/ 2147483647 w 2409"/>
              <a:gd name="T53" fmla="*/ 2147483647 h 4865"/>
              <a:gd name="T54" fmla="*/ 2147483647 w 2409"/>
              <a:gd name="T55" fmla="*/ 2147483647 h 4865"/>
              <a:gd name="T56" fmla="*/ 2147483647 w 2409"/>
              <a:gd name="T57" fmla="*/ 2147483647 h 4865"/>
              <a:gd name="T58" fmla="*/ 2147483647 w 2409"/>
              <a:gd name="T59" fmla="*/ 2147483647 h 4865"/>
              <a:gd name="T60" fmla="*/ 2147483647 w 2409"/>
              <a:gd name="T61" fmla="*/ 2147483647 h 4865"/>
              <a:gd name="T62" fmla="*/ 2147483647 w 2409"/>
              <a:gd name="T63" fmla="*/ 2147483647 h 4865"/>
              <a:gd name="T64" fmla="*/ 2147483647 w 2409"/>
              <a:gd name="T65" fmla="*/ 2147483647 h 4865"/>
              <a:gd name="T66" fmla="*/ 2147483647 w 2409"/>
              <a:gd name="T67" fmla="*/ 2147483647 h 4865"/>
              <a:gd name="T68" fmla="*/ 2147483647 w 2409"/>
              <a:gd name="T69" fmla="*/ 2147483647 h 4865"/>
              <a:gd name="T70" fmla="*/ 2147483647 w 2409"/>
              <a:gd name="T71" fmla="*/ 2147483647 h 4865"/>
              <a:gd name="T72" fmla="*/ 2147483647 w 2409"/>
              <a:gd name="T73" fmla="*/ 2147483647 h 4865"/>
              <a:gd name="T74" fmla="*/ 2147483647 w 2409"/>
              <a:gd name="T75" fmla="*/ 2147483647 h 4865"/>
              <a:gd name="T76" fmla="*/ 2147483647 w 2409"/>
              <a:gd name="T77" fmla="*/ 2147483647 h 4865"/>
              <a:gd name="T78" fmla="*/ 2147483647 w 2409"/>
              <a:gd name="T79" fmla="*/ 2147483647 h 4865"/>
              <a:gd name="T80" fmla="*/ 2147483647 w 2409"/>
              <a:gd name="T81" fmla="*/ 2147483647 h 4865"/>
              <a:gd name="T82" fmla="*/ 2147483647 w 2409"/>
              <a:gd name="T83" fmla="*/ 2147483647 h 4865"/>
              <a:gd name="T84" fmla="*/ 2147483647 w 2409"/>
              <a:gd name="T85" fmla="*/ 2147483647 h 4865"/>
              <a:gd name="T86" fmla="*/ 2147483647 w 2409"/>
              <a:gd name="T87" fmla="*/ 2147483647 h 4865"/>
              <a:gd name="T88" fmla="*/ 2147483647 w 2409"/>
              <a:gd name="T89" fmla="*/ 2147483647 h 4865"/>
              <a:gd name="T90" fmla="*/ 2147483647 w 2409"/>
              <a:gd name="T91" fmla="*/ 2147483647 h 4865"/>
              <a:gd name="T92" fmla="*/ 2147483647 w 2409"/>
              <a:gd name="T93" fmla="*/ 2147483647 h 4865"/>
              <a:gd name="T94" fmla="*/ 2147483647 w 2409"/>
              <a:gd name="T95" fmla="*/ 2147483647 h 4865"/>
              <a:gd name="T96" fmla="*/ 2147483647 w 2409"/>
              <a:gd name="T97" fmla="*/ 2147483647 h 4865"/>
              <a:gd name="T98" fmla="*/ 2147483647 w 2409"/>
              <a:gd name="T99" fmla="*/ 2147483647 h 4865"/>
              <a:gd name="T100" fmla="*/ 2147483647 w 2409"/>
              <a:gd name="T101" fmla="*/ 2147483647 h 4865"/>
              <a:gd name="T102" fmla="*/ 2147483647 w 2409"/>
              <a:gd name="T103" fmla="*/ 2147483647 h 4865"/>
              <a:gd name="T104" fmla="*/ 2147483647 w 2409"/>
              <a:gd name="T105" fmla="*/ 2147483647 h 4865"/>
              <a:gd name="T106" fmla="*/ 2147483647 w 2409"/>
              <a:gd name="T107" fmla="*/ 2147483647 h 4865"/>
              <a:gd name="T108" fmla="*/ 2147483647 w 2409"/>
              <a:gd name="T109" fmla="*/ 2147483647 h 4865"/>
              <a:gd name="T110" fmla="*/ 2147483647 w 2409"/>
              <a:gd name="T111" fmla="*/ 2147483647 h 4865"/>
              <a:gd name="T112" fmla="*/ 2147483647 w 2409"/>
              <a:gd name="T113" fmla="*/ 2147483647 h 4865"/>
              <a:gd name="T114" fmla="*/ 2147483647 w 2409"/>
              <a:gd name="T115" fmla="*/ 2147483647 h 4865"/>
              <a:gd name="T116" fmla="*/ 2147483647 w 2409"/>
              <a:gd name="T117" fmla="*/ 2147483647 h 4865"/>
              <a:gd name="T118" fmla="*/ 2147483647 w 2409"/>
              <a:gd name="T119" fmla="*/ 2147483647 h 4865"/>
              <a:gd name="T120" fmla="*/ 2147483647 w 2409"/>
              <a:gd name="T121" fmla="*/ 2147483647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endParaRPr lang="en-US"/>
          </a:p>
        </p:txBody>
      </p:sp>
      <p:sp>
        <p:nvSpPr>
          <p:cNvPr id="7" name="Freeform 7"/>
          <p:cNvSpPr>
            <a:spLocks noChangeAspect="1" noEditPoints="1"/>
          </p:cNvSpPr>
          <p:nvPr/>
        </p:nvSpPr>
        <p:spPr bwMode="auto">
          <a:xfrm>
            <a:off x="838200" y="1762125"/>
            <a:ext cx="2522538" cy="5095875"/>
          </a:xfrm>
          <a:custGeom>
            <a:avLst/>
            <a:gdLst>
              <a:gd name="T0" fmla="*/ 2147483647 w 2409"/>
              <a:gd name="T1" fmla="*/ 2147483647 h 4865"/>
              <a:gd name="T2" fmla="*/ 2147483647 w 2409"/>
              <a:gd name="T3" fmla="*/ 2147483647 h 4865"/>
              <a:gd name="T4" fmla="*/ 2147483647 w 2409"/>
              <a:gd name="T5" fmla="*/ 2147483647 h 4865"/>
              <a:gd name="T6" fmla="*/ 2147483647 w 2409"/>
              <a:gd name="T7" fmla="*/ 2147483647 h 4865"/>
              <a:gd name="T8" fmla="*/ 2147483647 w 2409"/>
              <a:gd name="T9" fmla="*/ 2147483647 h 4865"/>
              <a:gd name="T10" fmla="*/ 2147483647 w 2409"/>
              <a:gd name="T11" fmla="*/ 2147483647 h 4865"/>
              <a:gd name="T12" fmla="*/ 2147483647 w 2409"/>
              <a:gd name="T13" fmla="*/ 2147483647 h 4865"/>
              <a:gd name="T14" fmla="*/ 2147483647 w 2409"/>
              <a:gd name="T15" fmla="*/ 2147483647 h 4865"/>
              <a:gd name="T16" fmla="*/ 2147483647 w 2409"/>
              <a:gd name="T17" fmla="*/ 2147483647 h 4865"/>
              <a:gd name="T18" fmla="*/ 2147483647 w 2409"/>
              <a:gd name="T19" fmla="*/ 2147483647 h 4865"/>
              <a:gd name="T20" fmla="*/ 2147483647 w 2409"/>
              <a:gd name="T21" fmla="*/ 2147483647 h 4865"/>
              <a:gd name="T22" fmla="*/ 2147483647 w 2409"/>
              <a:gd name="T23" fmla="*/ 2147483647 h 4865"/>
              <a:gd name="T24" fmla="*/ 2147483647 w 2409"/>
              <a:gd name="T25" fmla="*/ 2147483647 h 4865"/>
              <a:gd name="T26" fmla="*/ 2147483647 w 2409"/>
              <a:gd name="T27" fmla="*/ 2147483647 h 4865"/>
              <a:gd name="T28" fmla="*/ 2147483647 w 2409"/>
              <a:gd name="T29" fmla="*/ 2147483647 h 4865"/>
              <a:gd name="T30" fmla="*/ 2147483647 w 2409"/>
              <a:gd name="T31" fmla="*/ 2147483647 h 4865"/>
              <a:gd name="T32" fmla="*/ 2147483647 w 2409"/>
              <a:gd name="T33" fmla="*/ 2147483647 h 4865"/>
              <a:gd name="T34" fmla="*/ 2147483647 w 2409"/>
              <a:gd name="T35" fmla="*/ 2147483647 h 4865"/>
              <a:gd name="T36" fmla="*/ 2147483647 w 2409"/>
              <a:gd name="T37" fmla="*/ 2147483647 h 4865"/>
              <a:gd name="T38" fmla="*/ 2147483647 w 2409"/>
              <a:gd name="T39" fmla="*/ 2147483647 h 4865"/>
              <a:gd name="T40" fmla="*/ 2147483647 w 2409"/>
              <a:gd name="T41" fmla="*/ 2147483647 h 4865"/>
              <a:gd name="T42" fmla="*/ 2147483647 w 2409"/>
              <a:gd name="T43" fmla="*/ 2147483647 h 4865"/>
              <a:gd name="T44" fmla="*/ 2147483647 w 2409"/>
              <a:gd name="T45" fmla="*/ 2147483647 h 4865"/>
              <a:gd name="T46" fmla="*/ 2147483647 w 2409"/>
              <a:gd name="T47" fmla="*/ 2147483647 h 4865"/>
              <a:gd name="T48" fmla="*/ 2147483647 w 2409"/>
              <a:gd name="T49" fmla="*/ 2147483647 h 4865"/>
              <a:gd name="T50" fmla="*/ 2147483647 w 2409"/>
              <a:gd name="T51" fmla="*/ 2147483647 h 4865"/>
              <a:gd name="T52" fmla="*/ 2147483647 w 2409"/>
              <a:gd name="T53" fmla="*/ 2147483647 h 4865"/>
              <a:gd name="T54" fmla="*/ 2147483647 w 2409"/>
              <a:gd name="T55" fmla="*/ 2147483647 h 4865"/>
              <a:gd name="T56" fmla="*/ 2147483647 w 2409"/>
              <a:gd name="T57" fmla="*/ 2147483647 h 4865"/>
              <a:gd name="T58" fmla="*/ 2147483647 w 2409"/>
              <a:gd name="T59" fmla="*/ 2147483647 h 4865"/>
              <a:gd name="T60" fmla="*/ 2147483647 w 2409"/>
              <a:gd name="T61" fmla="*/ 2147483647 h 4865"/>
              <a:gd name="T62" fmla="*/ 2147483647 w 2409"/>
              <a:gd name="T63" fmla="*/ 2147483647 h 4865"/>
              <a:gd name="T64" fmla="*/ 2147483647 w 2409"/>
              <a:gd name="T65" fmla="*/ 2147483647 h 4865"/>
              <a:gd name="T66" fmla="*/ 2147483647 w 2409"/>
              <a:gd name="T67" fmla="*/ 2147483647 h 4865"/>
              <a:gd name="T68" fmla="*/ 2147483647 w 2409"/>
              <a:gd name="T69" fmla="*/ 2147483647 h 4865"/>
              <a:gd name="T70" fmla="*/ 2147483647 w 2409"/>
              <a:gd name="T71" fmla="*/ 2147483647 h 4865"/>
              <a:gd name="T72" fmla="*/ 2147483647 w 2409"/>
              <a:gd name="T73" fmla="*/ 2147483647 h 4865"/>
              <a:gd name="T74" fmla="*/ 2147483647 w 2409"/>
              <a:gd name="T75" fmla="*/ 2147483647 h 4865"/>
              <a:gd name="T76" fmla="*/ 2147483647 w 2409"/>
              <a:gd name="T77" fmla="*/ 2147483647 h 4865"/>
              <a:gd name="T78" fmla="*/ 2147483647 w 2409"/>
              <a:gd name="T79" fmla="*/ 2147483647 h 4865"/>
              <a:gd name="T80" fmla="*/ 2147483647 w 2409"/>
              <a:gd name="T81" fmla="*/ 2147483647 h 4865"/>
              <a:gd name="T82" fmla="*/ 2147483647 w 2409"/>
              <a:gd name="T83" fmla="*/ 2147483647 h 4865"/>
              <a:gd name="T84" fmla="*/ 2147483647 w 2409"/>
              <a:gd name="T85" fmla="*/ 2147483647 h 4865"/>
              <a:gd name="T86" fmla="*/ 2147483647 w 2409"/>
              <a:gd name="T87" fmla="*/ 2147483647 h 4865"/>
              <a:gd name="T88" fmla="*/ 2147483647 w 2409"/>
              <a:gd name="T89" fmla="*/ 2147483647 h 4865"/>
              <a:gd name="T90" fmla="*/ 2147483647 w 2409"/>
              <a:gd name="T91" fmla="*/ 2147483647 h 4865"/>
              <a:gd name="T92" fmla="*/ 2147483647 w 2409"/>
              <a:gd name="T93" fmla="*/ 2147483647 h 4865"/>
              <a:gd name="T94" fmla="*/ 2147483647 w 2409"/>
              <a:gd name="T95" fmla="*/ 2147483647 h 4865"/>
              <a:gd name="T96" fmla="*/ 2147483647 w 2409"/>
              <a:gd name="T97" fmla="*/ 2147483647 h 4865"/>
              <a:gd name="T98" fmla="*/ 2147483647 w 2409"/>
              <a:gd name="T99" fmla="*/ 2147483647 h 4865"/>
              <a:gd name="T100" fmla="*/ 2147483647 w 2409"/>
              <a:gd name="T101" fmla="*/ 2147483647 h 4865"/>
              <a:gd name="T102" fmla="*/ 2147483647 w 2409"/>
              <a:gd name="T103" fmla="*/ 2147483647 h 4865"/>
              <a:gd name="T104" fmla="*/ 2147483647 w 2409"/>
              <a:gd name="T105" fmla="*/ 2147483647 h 4865"/>
              <a:gd name="T106" fmla="*/ 2147483647 w 2409"/>
              <a:gd name="T107" fmla="*/ 2147483647 h 4865"/>
              <a:gd name="T108" fmla="*/ 2147483647 w 2409"/>
              <a:gd name="T109" fmla="*/ 2147483647 h 4865"/>
              <a:gd name="T110" fmla="*/ 2147483647 w 2409"/>
              <a:gd name="T111" fmla="*/ 2147483647 h 4865"/>
              <a:gd name="T112" fmla="*/ 2147483647 w 2409"/>
              <a:gd name="T113" fmla="*/ 2147483647 h 4865"/>
              <a:gd name="T114" fmla="*/ 2147483647 w 2409"/>
              <a:gd name="T115" fmla="*/ 2147483647 h 4865"/>
              <a:gd name="T116" fmla="*/ 2147483647 w 2409"/>
              <a:gd name="T117" fmla="*/ 2147483647 h 4865"/>
              <a:gd name="T118" fmla="*/ 2147483647 w 2409"/>
              <a:gd name="T119" fmla="*/ 2147483647 h 4865"/>
              <a:gd name="T120" fmla="*/ 2147483647 w 2409"/>
              <a:gd name="T121" fmla="*/ 2147483647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endParaRPr lang="en-US"/>
          </a:p>
        </p:txBody>
      </p:sp>
      <p:sp>
        <p:nvSpPr>
          <p:cNvPr id="3" name="Subtitle 2"/>
          <p:cNvSpPr>
            <a:spLocks noGrp="1"/>
          </p:cNvSpPr>
          <p:nvPr>
            <p:ph type="subTitle" idx="1"/>
          </p:nvPr>
        </p:nvSpPr>
        <p:spPr>
          <a:xfrm>
            <a:off x="3743323" y="3721473"/>
            <a:ext cx="5120640" cy="1581150"/>
          </a:xfrm>
        </p:spPr>
        <p:txBody>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a:t>Click to edit Master title style</a:t>
            </a:r>
            <a:endParaRPr lang="en-US" dirty="0"/>
          </a:p>
        </p:txBody>
      </p:sp>
      <p:sp>
        <p:nvSpPr>
          <p:cNvPr id="8" name="Date Placeholder 3"/>
          <p:cNvSpPr>
            <a:spLocks noGrp="1"/>
          </p:cNvSpPr>
          <p:nvPr>
            <p:ph type="dt" sz="half" idx="10"/>
          </p:nvPr>
        </p:nvSpPr>
        <p:spPr/>
        <p:txBody>
          <a:bodyPr/>
          <a:lstStyle>
            <a:lvl1pPr fontAlgn="base">
              <a:spcBef>
                <a:spcPct val="0"/>
              </a:spcBef>
              <a:spcAft>
                <a:spcPct val="0"/>
              </a:spcAft>
              <a:defRPr>
                <a:solidFill>
                  <a:srgbClr val="CBD8DD"/>
                </a:solidFill>
                <a:ea typeface="Osaka" charset="0"/>
                <a:cs typeface="Osaka" charset="0"/>
              </a:defRPr>
            </a:lvl1pPr>
          </a:lstStyle>
          <a:p>
            <a:pPr>
              <a:defRPr/>
            </a:pPr>
            <a:fld id="{390C1169-7CFE-B344-977A-F71C69CE7FF0}" type="datetime4">
              <a:rPr lang="en-US"/>
              <a:pPr>
                <a:defRPr/>
              </a:pPr>
              <a:t>December 27, 2018</a:t>
            </a:fld>
            <a:endParaRPr lang="en-US"/>
          </a:p>
        </p:txBody>
      </p:sp>
      <p:sp>
        <p:nvSpPr>
          <p:cNvPr id="9" name="Footer Placeholder 4"/>
          <p:cNvSpPr>
            <a:spLocks noGrp="1"/>
          </p:cNvSpPr>
          <p:nvPr>
            <p:ph type="ftr" sz="quarter" idx="11"/>
          </p:nvPr>
        </p:nvSpPr>
        <p:spPr/>
        <p:txBody>
          <a:bodyPr/>
          <a:lstStyle>
            <a:lvl1pPr fontAlgn="base">
              <a:spcBef>
                <a:spcPct val="0"/>
              </a:spcBef>
              <a:spcAft>
                <a:spcPct val="0"/>
              </a:spcAft>
              <a:defRPr>
                <a:ea typeface="Osaka" charset="0"/>
                <a:cs typeface="Osaka" charset="0"/>
              </a:defRPr>
            </a:lvl1pPr>
          </a:lstStyle>
          <a:p>
            <a:pPr>
              <a:defRPr/>
            </a:pPr>
            <a:endParaRPr lang="en-US"/>
          </a:p>
        </p:txBody>
      </p:sp>
      <p:sp>
        <p:nvSpPr>
          <p:cNvPr id="11" name="Slide Number Placeholder 5"/>
          <p:cNvSpPr>
            <a:spLocks noGrp="1"/>
          </p:cNvSpPr>
          <p:nvPr>
            <p:ph type="sldNum" sz="quarter" idx="12"/>
          </p:nvPr>
        </p:nvSpPr>
        <p:spPr/>
        <p:txBody>
          <a:bodyPr/>
          <a:lstStyle>
            <a:lvl1pPr fontAlgn="base">
              <a:spcBef>
                <a:spcPct val="0"/>
              </a:spcBef>
              <a:spcAft>
                <a:spcPct val="0"/>
              </a:spcAft>
              <a:defRPr>
                <a:ea typeface="Osaka" charset="0"/>
                <a:cs typeface="Osaka" charset="0"/>
              </a:defRPr>
            </a:lvl1pPr>
          </a:lstStyle>
          <a:p>
            <a:pPr>
              <a:defRPr/>
            </a:pPr>
            <a:fld id="{7CD990D0-F61F-3240-A174-A083B890D439}" type="slidenum">
              <a:rPr lang="en-US"/>
              <a:pPr>
                <a:defRPr/>
              </a:pPr>
              <a:t>‹#›</a:t>
            </a:fld>
            <a:endParaRPr lang="en-US" dirty="0"/>
          </a:p>
        </p:txBody>
      </p:sp>
    </p:spTree>
    <p:extLst>
      <p:ext uri="{BB962C8B-B14F-4D97-AF65-F5344CB8AC3E}">
        <p14:creationId xmlns:p14="http://schemas.microsoft.com/office/powerpoint/2010/main" val="3033290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ea typeface="Osaka" charset="0"/>
                <a:cs typeface="Osaka" charset="0"/>
              </a:defRPr>
            </a:lvl1pPr>
          </a:lstStyle>
          <a:p>
            <a:pPr>
              <a:defRPr/>
            </a:pPr>
            <a:fld id="{AF119237-00E8-48F5-9A77-8496B8A0E541}" type="datetimeFigureOut">
              <a:rPr lang="en-US"/>
              <a:pPr>
                <a:defRPr/>
              </a:pPr>
              <a:t>12/27/18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Osaka" charset="0"/>
                <a:cs typeface="Osaka"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Osaka" charset="0"/>
                <a:cs typeface="Osaka" charset="0"/>
              </a:defRPr>
            </a:lvl1pPr>
          </a:lstStyle>
          <a:p>
            <a:pPr>
              <a:defRPr/>
            </a:pPr>
            <a:fld id="{74DDFE13-FF62-1B4F-A29E-53F55C86136C}" type="slidenum">
              <a:rPr lang="en-US"/>
              <a:pPr>
                <a:defRPr/>
              </a:pPr>
              <a:t>‹#›</a:t>
            </a:fld>
            <a:endParaRPr lang="en-US"/>
          </a:p>
        </p:txBody>
      </p:sp>
    </p:spTree>
    <p:extLst>
      <p:ext uri="{BB962C8B-B14F-4D97-AF65-F5344CB8AC3E}">
        <p14:creationId xmlns:p14="http://schemas.microsoft.com/office/powerpoint/2010/main" val="34226364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ndara"/>
            </a:endParaRPr>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21" name="Title Placeholder 1"/>
          <p:cNvSpPr>
            <a:spLocks noGrp="1"/>
          </p:cNvSpPr>
          <p:nvPr>
            <p:ph type="title"/>
          </p:nvPr>
        </p:nvSpPr>
        <p:spPr>
          <a:xfrm>
            <a:off x="276224" y="228600"/>
            <a:ext cx="2834640" cy="1295399"/>
          </a:xfrm>
          <a:prstGeom prst="rect">
            <a:avLst/>
          </a:prstGeom>
        </p:spPr>
        <p:txBody>
          <a:bodyPr rtlCol="0">
            <a:normAutofit/>
          </a:bodyPr>
          <a:lstStyle>
            <a:lvl1pPr>
              <a:defRPr sz="2400">
                <a:solidFill>
                  <a:schemeClr val="bg2"/>
                </a:solidFill>
              </a:defRPr>
            </a:lvl1pPr>
          </a:lstStyle>
          <a:p>
            <a:r>
              <a:rPr lang="en-US"/>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
        <p:nvSpPr>
          <p:cNvPr id="6" name="Date Placeholder 4"/>
          <p:cNvSpPr>
            <a:spLocks noGrp="1"/>
          </p:cNvSpPr>
          <p:nvPr>
            <p:ph type="dt" sz="half" idx="14"/>
          </p:nvPr>
        </p:nvSpPr>
        <p:spPr/>
        <p:txBody>
          <a:bodyPr/>
          <a:lstStyle>
            <a:lvl1pPr fontAlgn="base">
              <a:spcBef>
                <a:spcPct val="0"/>
              </a:spcBef>
              <a:spcAft>
                <a:spcPct val="0"/>
              </a:spcAft>
              <a:defRPr>
                <a:solidFill>
                  <a:srgbClr val="CBD8DD"/>
                </a:solidFill>
              </a:defRPr>
            </a:lvl1pPr>
          </a:lstStyle>
          <a:p>
            <a:pPr>
              <a:defRPr/>
            </a:pPr>
            <a:fld id="{8972B5B1-C295-C54F-8763-80F75F8522AB}" type="datetime4">
              <a:rPr lang="en-US"/>
              <a:pPr>
                <a:defRPr/>
              </a:pPr>
              <a:t>December 27, 2018</a:t>
            </a:fld>
            <a:endParaRPr lang="en-US"/>
          </a:p>
        </p:txBody>
      </p:sp>
      <p:sp>
        <p:nvSpPr>
          <p:cNvPr id="7" name="Footer Placeholder 5"/>
          <p:cNvSpPr>
            <a:spLocks noGrp="1"/>
          </p:cNvSpPr>
          <p:nvPr>
            <p:ph type="ftr" sz="quarter" idx="15"/>
          </p:nvPr>
        </p:nvSpPr>
        <p:spPr/>
        <p:txBody>
          <a:bodyPr/>
          <a:lstStyle>
            <a:lvl1pPr fontAlgn="base">
              <a:spcBef>
                <a:spcPct val="0"/>
              </a:spcBef>
              <a:spcAft>
                <a:spcPct val="0"/>
              </a:spcAft>
              <a:defRPr/>
            </a:lvl1pPr>
          </a:lstStyle>
          <a:p>
            <a:pPr>
              <a:defRPr/>
            </a:pPr>
            <a:endParaRPr lang="en-US"/>
          </a:p>
        </p:txBody>
      </p:sp>
      <p:sp>
        <p:nvSpPr>
          <p:cNvPr id="8" name="Slide Number Placeholder 6"/>
          <p:cNvSpPr>
            <a:spLocks noGrp="1"/>
          </p:cNvSpPr>
          <p:nvPr>
            <p:ph type="sldNum" sz="quarter" idx="16"/>
          </p:nvPr>
        </p:nvSpPr>
        <p:spPr/>
        <p:txBody>
          <a:bodyPr/>
          <a:lstStyle>
            <a:lvl1pPr fontAlgn="base">
              <a:spcBef>
                <a:spcPct val="0"/>
              </a:spcBef>
              <a:spcAft>
                <a:spcPct val="0"/>
              </a:spcAft>
              <a:defRPr/>
            </a:lvl1pPr>
          </a:lstStyle>
          <a:p>
            <a:pPr>
              <a:defRPr/>
            </a:pPr>
            <a:fld id="{B24658B8-CC41-564F-B0C0-E6804AAF1BD8}" type="slidenum">
              <a:rPr lang="en-US"/>
              <a:pPr>
                <a:defRPr/>
              </a:pPr>
              <a:t>‹#›</a:t>
            </a:fld>
            <a:endParaRPr lang="en-US"/>
          </a:p>
        </p:txBody>
      </p:sp>
    </p:spTree>
    <p:extLst>
      <p:ext uri="{BB962C8B-B14F-4D97-AF65-F5344CB8AC3E}">
        <p14:creationId xmlns:p14="http://schemas.microsoft.com/office/powerpoint/2010/main" val="294309624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vl1pPr>
          </a:lstStyle>
          <a:p>
            <a:pPr>
              <a:defRPr/>
            </a:pPr>
            <a:fld id="{AF119237-00E8-48F5-9A77-8496B8A0E541}" type="datetimeFigureOut">
              <a:rPr lang="en-US"/>
              <a:pPr>
                <a:defRPr/>
              </a:pPr>
              <a:t>12/27/18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311A924C-2659-A645-B0E9-E4802F86CC89}" type="slidenum">
              <a:rPr lang="en-US"/>
              <a:pPr>
                <a:defRPr/>
              </a:pPr>
              <a:t>‹#›</a:t>
            </a:fld>
            <a:endParaRPr lang="en-US"/>
          </a:p>
        </p:txBody>
      </p:sp>
    </p:spTree>
    <p:extLst>
      <p:ext uri="{BB962C8B-B14F-4D97-AF65-F5344CB8AC3E}">
        <p14:creationId xmlns:p14="http://schemas.microsoft.com/office/powerpoint/2010/main" val="137273699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vl1pPr>
          </a:lstStyle>
          <a:p>
            <a:pPr>
              <a:defRPr/>
            </a:pPr>
            <a:fld id="{AF119237-00E8-48F5-9A77-8496B8A0E541}" type="datetimeFigureOut">
              <a:rPr lang="en-US"/>
              <a:pPr>
                <a:defRPr/>
              </a:pPr>
              <a:t>12/27/18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C8B690C7-C1C4-E34F-A572-4D8B6A467992}" type="slidenum">
              <a:rPr lang="en-US"/>
              <a:pPr>
                <a:defRPr/>
              </a:pPr>
              <a:t>‹#›</a:t>
            </a:fld>
            <a:endParaRPr lang="en-US"/>
          </a:p>
        </p:txBody>
      </p:sp>
    </p:spTree>
    <p:extLst>
      <p:ext uri="{BB962C8B-B14F-4D97-AF65-F5344CB8AC3E}">
        <p14:creationId xmlns:p14="http://schemas.microsoft.com/office/powerpoint/2010/main" val="16088660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026187057"/>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798775814"/>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73066168"/>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360722674"/>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637042735"/>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860627331"/>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46454759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ea typeface="Osaka" charset="0"/>
                <a:cs typeface="Osaka" charset="0"/>
              </a:defRPr>
            </a:lvl1pPr>
          </a:lstStyle>
          <a:p>
            <a:pPr>
              <a:defRPr/>
            </a:pPr>
            <a:fld id="{AF119237-00E8-48F5-9A77-8496B8A0E541}" type="datetimeFigureOut">
              <a:rPr lang="en-US"/>
              <a:pPr>
                <a:defRPr/>
              </a:pPr>
              <a:t>12/27/18</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Osaka" charset="0"/>
                <a:cs typeface="Osaka"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Osaka" charset="0"/>
                <a:cs typeface="Osaka" charset="0"/>
              </a:defRPr>
            </a:lvl1pPr>
          </a:lstStyle>
          <a:p>
            <a:pPr>
              <a:defRPr/>
            </a:pPr>
            <a:fld id="{0942DFD5-414F-2D49-AD7C-50B3E3196CD6}" type="slidenum">
              <a:rPr lang="en-US"/>
              <a:pPr>
                <a:defRPr/>
              </a:pPr>
              <a:t>‹#›</a:t>
            </a:fld>
            <a:endParaRPr lang="en-US"/>
          </a:p>
        </p:txBody>
      </p:sp>
    </p:spTree>
    <p:extLst>
      <p:ext uri="{BB962C8B-B14F-4D97-AF65-F5344CB8AC3E}">
        <p14:creationId xmlns:p14="http://schemas.microsoft.com/office/powerpoint/2010/main" val="29124064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069018345"/>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454060679"/>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119385819"/>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31528630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8498" name="Rectangle 1026"/>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8499" name="Rectangle 1027"/>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ea typeface="Osaka"/>
                <a:cs typeface="Osaka"/>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Osaka"/>
                <a:cs typeface="Osaka"/>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Osaka"/>
                <a:cs typeface="Osaka"/>
              </a:defRPr>
            </a:lvl1pPr>
          </a:lstStyle>
          <a:p>
            <a:pPr>
              <a:defRPr/>
            </a:pPr>
            <a:fld id="{93B15020-2EE4-C54A-A148-92E1EEF40BFF}" type="slidenum">
              <a:rPr lang="en-US"/>
              <a:pPr>
                <a:defRPr/>
              </a:pPr>
              <a:t>‹#›</a:t>
            </a:fld>
            <a:endParaRPr lang="en-US"/>
          </a:p>
        </p:txBody>
      </p:sp>
    </p:spTree>
    <p:extLst>
      <p:ext uri="{BB962C8B-B14F-4D97-AF65-F5344CB8AC3E}">
        <p14:creationId xmlns:p14="http://schemas.microsoft.com/office/powerpoint/2010/main" val="1539700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ea typeface="Osaka"/>
                <a:cs typeface="Osaka"/>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Osaka"/>
                <a:cs typeface="Osaka"/>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Osaka"/>
                <a:cs typeface="Osaka"/>
              </a:defRPr>
            </a:lvl1pPr>
          </a:lstStyle>
          <a:p>
            <a:pPr>
              <a:defRPr/>
            </a:pPr>
            <a:fld id="{D5B4E5E9-859B-CC44-A931-4D190A0D28B1}" type="slidenum">
              <a:rPr lang="en-US"/>
              <a:pPr>
                <a:defRPr/>
              </a:pPr>
              <a:t>‹#›</a:t>
            </a:fld>
            <a:endParaRPr lang="en-US"/>
          </a:p>
        </p:txBody>
      </p:sp>
    </p:spTree>
    <p:extLst>
      <p:ext uri="{BB962C8B-B14F-4D97-AF65-F5344CB8AC3E}">
        <p14:creationId xmlns:p14="http://schemas.microsoft.com/office/powerpoint/2010/main" val="144402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ea typeface="Osaka"/>
                <a:cs typeface="Osaka"/>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Osaka"/>
                <a:cs typeface="Osaka"/>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Osaka"/>
                <a:cs typeface="Osaka"/>
              </a:defRPr>
            </a:lvl1pPr>
          </a:lstStyle>
          <a:p>
            <a:pPr>
              <a:defRPr/>
            </a:pPr>
            <a:fld id="{81381C0D-6315-4A41-A5D9-E8F134ECC341}" type="slidenum">
              <a:rPr lang="en-US"/>
              <a:pPr>
                <a:defRPr/>
              </a:pPr>
              <a:t>‹#›</a:t>
            </a:fld>
            <a:endParaRPr lang="en-US"/>
          </a:p>
        </p:txBody>
      </p:sp>
    </p:spTree>
    <p:extLst>
      <p:ext uri="{BB962C8B-B14F-4D97-AF65-F5344CB8AC3E}">
        <p14:creationId xmlns:p14="http://schemas.microsoft.com/office/powerpoint/2010/main" val="1386093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ea typeface="Osaka"/>
                <a:cs typeface="Osaka"/>
              </a:defRPr>
            </a:lvl1pPr>
          </a:lstStyle>
          <a:p>
            <a:pPr>
              <a:defRPr/>
            </a:pPr>
            <a:endParaRPr lang="en-US"/>
          </a:p>
        </p:txBody>
      </p:sp>
      <p:sp>
        <p:nvSpPr>
          <p:cNvPr id="6" name="Rectangle 5"/>
          <p:cNvSpPr>
            <a:spLocks noGrp="1" noChangeArrowheads="1"/>
          </p:cNvSpPr>
          <p:nvPr>
            <p:ph type="ftr" sz="quarter" idx="11"/>
          </p:nvPr>
        </p:nvSpPr>
        <p:spPr/>
        <p:txBody>
          <a:bodyPr/>
          <a:lstStyle>
            <a:lvl1pPr>
              <a:defRPr>
                <a:ea typeface="Osaka"/>
                <a:cs typeface="Osaka"/>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Osaka"/>
                <a:cs typeface="Osaka"/>
              </a:defRPr>
            </a:lvl1pPr>
          </a:lstStyle>
          <a:p>
            <a:pPr>
              <a:defRPr/>
            </a:pPr>
            <a:fld id="{FB0088D2-73B4-B14C-9F1D-37084B32E5D5}" type="slidenum">
              <a:rPr lang="en-US"/>
              <a:pPr>
                <a:defRPr/>
              </a:pPr>
              <a:t>‹#›</a:t>
            </a:fld>
            <a:endParaRPr lang="en-US"/>
          </a:p>
        </p:txBody>
      </p:sp>
    </p:spTree>
    <p:extLst>
      <p:ext uri="{BB962C8B-B14F-4D97-AF65-F5344CB8AC3E}">
        <p14:creationId xmlns:p14="http://schemas.microsoft.com/office/powerpoint/2010/main" val="4136551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ea typeface="Osaka"/>
                <a:cs typeface="Osaka"/>
              </a:defRPr>
            </a:lvl1pPr>
          </a:lstStyle>
          <a:p>
            <a:pPr>
              <a:defRPr/>
            </a:pPr>
            <a:endParaRPr lang="en-US"/>
          </a:p>
        </p:txBody>
      </p:sp>
      <p:sp>
        <p:nvSpPr>
          <p:cNvPr id="8" name="Rectangle 5"/>
          <p:cNvSpPr>
            <a:spLocks noGrp="1" noChangeArrowheads="1"/>
          </p:cNvSpPr>
          <p:nvPr>
            <p:ph type="ftr" sz="quarter" idx="11"/>
          </p:nvPr>
        </p:nvSpPr>
        <p:spPr/>
        <p:txBody>
          <a:bodyPr/>
          <a:lstStyle>
            <a:lvl1pPr>
              <a:defRPr>
                <a:ea typeface="Osaka"/>
                <a:cs typeface="Osaka"/>
              </a:defRPr>
            </a:lvl1pPr>
          </a:lstStyle>
          <a:p>
            <a:pPr>
              <a:defRPr/>
            </a:pPr>
            <a:endParaRPr lang="en-US"/>
          </a:p>
        </p:txBody>
      </p:sp>
      <p:sp>
        <p:nvSpPr>
          <p:cNvPr id="9" name="Rectangle 6"/>
          <p:cNvSpPr>
            <a:spLocks noGrp="1" noChangeArrowheads="1"/>
          </p:cNvSpPr>
          <p:nvPr>
            <p:ph type="sldNum" sz="quarter" idx="12"/>
          </p:nvPr>
        </p:nvSpPr>
        <p:spPr/>
        <p:txBody>
          <a:bodyPr/>
          <a:lstStyle>
            <a:lvl1pPr>
              <a:defRPr>
                <a:ea typeface="Osaka"/>
                <a:cs typeface="Osaka"/>
              </a:defRPr>
            </a:lvl1pPr>
          </a:lstStyle>
          <a:p>
            <a:pPr>
              <a:defRPr/>
            </a:pPr>
            <a:fld id="{663FFEDC-E000-1044-B038-3C1B10F6F96D}" type="slidenum">
              <a:rPr lang="en-US"/>
              <a:pPr>
                <a:defRPr/>
              </a:pPr>
              <a:t>‹#›</a:t>
            </a:fld>
            <a:endParaRPr lang="en-US"/>
          </a:p>
        </p:txBody>
      </p:sp>
    </p:spTree>
    <p:extLst>
      <p:ext uri="{BB962C8B-B14F-4D97-AF65-F5344CB8AC3E}">
        <p14:creationId xmlns:p14="http://schemas.microsoft.com/office/powerpoint/2010/main" val="2952205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ea typeface="Osaka"/>
                <a:cs typeface="Osaka"/>
              </a:defRPr>
            </a:lvl1pPr>
          </a:lstStyle>
          <a:p>
            <a:pPr>
              <a:defRPr/>
            </a:pPr>
            <a:endParaRPr lang="en-US"/>
          </a:p>
        </p:txBody>
      </p:sp>
      <p:sp>
        <p:nvSpPr>
          <p:cNvPr id="4" name="Rectangle 5"/>
          <p:cNvSpPr>
            <a:spLocks noGrp="1" noChangeArrowheads="1"/>
          </p:cNvSpPr>
          <p:nvPr>
            <p:ph type="ftr" sz="quarter" idx="11"/>
          </p:nvPr>
        </p:nvSpPr>
        <p:spPr/>
        <p:txBody>
          <a:bodyPr/>
          <a:lstStyle>
            <a:lvl1pPr>
              <a:defRPr>
                <a:ea typeface="Osaka"/>
                <a:cs typeface="Osaka"/>
              </a:defRPr>
            </a:lvl1pPr>
          </a:lstStyle>
          <a:p>
            <a:pPr>
              <a:defRPr/>
            </a:pPr>
            <a:endParaRPr lang="en-US"/>
          </a:p>
        </p:txBody>
      </p:sp>
      <p:sp>
        <p:nvSpPr>
          <p:cNvPr id="5" name="Rectangle 6"/>
          <p:cNvSpPr>
            <a:spLocks noGrp="1" noChangeArrowheads="1"/>
          </p:cNvSpPr>
          <p:nvPr>
            <p:ph type="sldNum" sz="quarter" idx="12"/>
          </p:nvPr>
        </p:nvSpPr>
        <p:spPr/>
        <p:txBody>
          <a:bodyPr/>
          <a:lstStyle>
            <a:lvl1pPr>
              <a:defRPr>
                <a:ea typeface="Osaka"/>
                <a:cs typeface="Osaka"/>
              </a:defRPr>
            </a:lvl1pPr>
          </a:lstStyle>
          <a:p>
            <a:pPr>
              <a:defRPr/>
            </a:pPr>
            <a:fld id="{998DCDF2-5397-F740-B794-F48A7781F285}" type="slidenum">
              <a:rPr lang="en-US"/>
              <a:pPr>
                <a:defRPr/>
              </a:pPr>
              <a:t>‹#›</a:t>
            </a:fld>
            <a:endParaRPr lang="en-US"/>
          </a:p>
        </p:txBody>
      </p:sp>
    </p:spTree>
    <p:extLst>
      <p:ext uri="{BB962C8B-B14F-4D97-AF65-F5344CB8AC3E}">
        <p14:creationId xmlns:p14="http://schemas.microsoft.com/office/powerpoint/2010/main" val="2076980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ea typeface="Osaka"/>
                <a:cs typeface="Osaka"/>
              </a:defRPr>
            </a:lvl1pPr>
          </a:lstStyle>
          <a:p>
            <a:pPr>
              <a:defRPr/>
            </a:pPr>
            <a:endParaRPr lang="en-US"/>
          </a:p>
        </p:txBody>
      </p:sp>
      <p:sp>
        <p:nvSpPr>
          <p:cNvPr id="3" name="Rectangle 5"/>
          <p:cNvSpPr>
            <a:spLocks noGrp="1" noChangeArrowheads="1"/>
          </p:cNvSpPr>
          <p:nvPr>
            <p:ph type="ftr" sz="quarter" idx="11"/>
          </p:nvPr>
        </p:nvSpPr>
        <p:spPr/>
        <p:txBody>
          <a:bodyPr/>
          <a:lstStyle>
            <a:lvl1pPr>
              <a:defRPr>
                <a:ea typeface="Osaka"/>
                <a:cs typeface="Osaka"/>
              </a:defRPr>
            </a:lvl1pPr>
          </a:lstStyle>
          <a:p>
            <a:pPr>
              <a:defRPr/>
            </a:pPr>
            <a:endParaRPr lang="en-US"/>
          </a:p>
        </p:txBody>
      </p:sp>
      <p:sp>
        <p:nvSpPr>
          <p:cNvPr id="4" name="Rectangle 6"/>
          <p:cNvSpPr>
            <a:spLocks noGrp="1" noChangeArrowheads="1"/>
          </p:cNvSpPr>
          <p:nvPr>
            <p:ph type="sldNum" sz="quarter" idx="12"/>
          </p:nvPr>
        </p:nvSpPr>
        <p:spPr/>
        <p:txBody>
          <a:bodyPr/>
          <a:lstStyle>
            <a:lvl1pPr>
              <a:defRPr>
                <a:ea typeface="Osaka"/>
                <a:cs typeface="Osaka"/>
              </a:defRPr>
            </a:lvl1pPr>
          </a:lstStyle>
          <a:p>
            <a:pPr>
              <a:defRPr/>
            </a:pPr>
            <a:fld id="{C5EB25E8-0324-694D-861E-92CAFA25B9CC}" type="slidenum">
              <a:rPr lang="en-US"/>
              <a:pPr>
                <a:defRPr/>
              </a:pPr>
              <a:t>‹#›</a:t>
            </a:fld>
            <a:endParaRPr lang="en-US"/>
          </a:p>
        </p:txBody>
      </p:sp>
    </p:spTree>
    <p:extLst>
      <p:ext uri="{BB962C8B-B14F-4D97-AF65-F5344CB8AC3E}">
        <p14:creationId xmlns:p14="http://schemas.microsoft.com/office/powerpoint/2010/main" val="2821330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ea typeface="Osaka"/>
                <a:cs typeface="Osaka"/>
              </a:defRPr>
            </a:lvl1pPr>
          </a:lstStyle>
          <a:p>
            <a:pPr>
              <a:defRPr/>
            </a:pPr>
            <a:endParaRPr lang="en-US"/>
          </a:p>
        </p:txBody>
      </p:sp>
      <p:sp>
        <p:nvSpPr>
          <p:cNvPr id="6" name="Rectangle 5"/>
          <p:cNvSpPr>
            <a:spLocks noGrp="1" noChangeArrowheads="1"/>
          </p:cNvSpPr>
          <p:nvPr>
            <p:ph type="ftr" sz="quarter" idx="11"/>
          </p:nvPr>
        </p:nvSpPr>
        <p:spPr/>
        <p:txBody>
          <a:bodyPr/>
          <a:lstStyle>
            <a:lvl1pPr>
              <a:defRPr>
                <a:ea typeface="Osaka"/>
                <a:cs typeface="Osaka"/>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Osaka"/>
                <a:cs typeface="Osaka"/>
              </a:defRPr>
            </a:lvl1pPr>
          </a:lstStyle>
          <a:p>
            <a:pPr>
              <a:defRPr/>
            </a:pPr>
            <a:fld id="{F808D7DE-7B07-7A4F-AC48-38509FBAE4A6}" type="slidenum">
              <a:rPr lang="en-US"/>
              <a:pPr>
                <a:defRPr/>
              </a:pPr>
              <a:t>‹#›</a:t>
            </a:fld>
            <a:endParaRPr lang="en-US"/>
          </a:p>
        </p:txBody>
      </p:sp>
    </p:spTree>
    <p:extLst>
      <p:ext uri="{BB962C8B-B14F-4D97-AF65-F5344CB8AC3E}">
        <p14:creationId xmlns:p14="http://schemas.microsoft.com/office/powerpoint/2010/main" val="2053245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6"/>
          <p:cNvSpPr>
            <a:spLocks noChangeAspect="1" noEditPoints="1"/>
          </p:cNvSpPr>
          <p:nvPr/>
        </p:nvSpPr>
        <p:spPr bwMode="auto">
          <a:xfrm>
            <a:off x="5489575" y="0"/>
            <a:ext cx="3394075" cy="6858000"/>
          </a:xfrm>
          <a:custGeom>
            <a:avLst/>
            <a:gdLst>
              <a:gd name="T0" fmla="*/ 2147483647 w 2409"/>
              <a:gd name="T1" fmla="*/ 2147483647 h 4865"/>
              <a:gd name="T2" fmla="*/ 2147483647 w 2409"/>
              <a:gd name="T3" fmla="*/ 2147483647 h 4865"/>
              <a:gd name="T4" fmla="*/ 2147483647 w 2409"/>
              <a:gd name="T5" fmla="*/ 2147483647 h 4865"/>
              <a:gd name="T6" fmla="*/ 2147483647 w 2409"/>
              <a:gd name="T7" fmla="*/ 2147483647 h 4865"/>
              <a:gd name="T8" fmla="*/ 2147483647 w 2409"/>
              <a:gd name="T9" fmla="*/ 2147483647 h 4865"/>
              <a:gd name="T10" fmla="*/ 2147483647 w 2409"/>
              <a:gd name="T11" fmla="*/ 2147483647 h 4865"/>
              <a:gd name="T12" fmla="*/ 2147483647 w 2409"/>
              <a:gd name="T13" fmla="*/ 2147483647 h 4865"/>
              <a:gd name="T14" fmla="*/ 2147483647 w 2409"/>
              <a:gd name="T15" fmla="*/ 2147483647 h 4865"/>
              <a:gd name="T16" fmla="*/ 2147483647 w 2409"/>
              <a:gd name="T17" fmla="*/ 2147483647 h 4865"/>
              <a:gd name="T18" fmla="*/ 2147483647 w 2409"/>
              <a:gd name="T19" fmla="*/ 2147483647 h 4865"/>
              <a:gd name="T20" fmla="*/ 2147483647 w 2409"/>
              <a:gd name="T21" fmla="*/ 2147483647 h 4865"/>
              <a:gd name="T22" fmla="*/ 2147483647 w 2409"/>
              <a:gd name="T23" fmla="*/ 2147483647 h 4865"/>
              <a:gd name="T24" fmla="*/ 2147483647 w 2409"/>
              <a:gd name="T25" fmla="*/ 2147483647 h 4865"/>
              <a:gd name="T26" fmla="*/ 2147483647 w 2409"/>
              <a:gd name="T27" fmla="*/ 2147483647 h 4865"/>
              <a:gd name="T28" fmla="*/ 2147483647 w 2409"/>
              <a:gd name="T29" fmla="*/ 2147483647 h 4865"/>
              <a:gd name="T30" fmla="*/ 2147483647 w 2409"/>
              <a:gd name="T31" fmla="*/ 2147483647 h 4865"/>
              <a:gd name="T32" fmla="*/ 2147483647 w 2409"/>
              <a:gd name="T33" fmla="*/ 2147483647 h 4865"/>
              <a:gd name="T34" fmla="*/ 2147483647 w 2409"/>
              <a:gd name="T35" fmla="*/ 2147483647 h 4865"/>
              <a:gd name="T36" fmla="*/ 2147483647 w 2409"/>
              <a:gd name="T37" fmla="*/ 2147483647 h 4865"/>
              <a:gd name="T38" fmla="*/ 2147483647 w 2409"/>
              <a:gd name="T39" fmla="*/ 2147483647 h 4865"/>
              <a:gd name="T40" fmla="*/ 2147483647 w 2409"/>
              <a:gd name="T41" fmla="*/ 2147483647 h 4865"/>
              <a:gd name="T42" fmla="*/ 2147483647 w 2409"/>
              <a:gd name="T43" fmla="*/ 2147483647 h 4865"/>
              <a:gd name="T44" fmla="*/ 2147483647 w 2409"/>
              <a:gd name="T45" fmla="*/ 2147483647 h 4865"/>
              <a:gd name="T46" fmla="*/ 2147483647 w 2409"/>
              <a:gd name="T47" fmla="*/ 2147483647 h 4865"/>
              <a:gd name="T48" fmla="*/ 2147483647 w 2409"/>
              <a:gd name="T49" fmla="*/ 2147483647 h 4865"/>
              <a:gd name="T50" fmla="*/ 2147483647 w 2409"/>
              <a:gd name="T51" fmla="*/ 2147483647 h 4865"/>
              <a:gd name="T52" fmla="*/ 2147483647 w 2409"/>
              <a:gd name="T53" fmla="*/ 2147483647 h 4865"/>
              <a:gd name="T54" fmla="*/ 2147483647 w 2409"/>
              <a:gd name="T55" fmla="*/ 2147483647 h 4865"/>
              <a:gd name="T56" fmla="*/ 2147483647 w 2409"/>
              <a:gd name="T57" fmla="*/ 2147483647 h 4865"/>
              <a:gd name="T58" fmla="*/ 2147483647 w 2409"/>
              <a:gd name="T59" fmla="*/ 2147483647 h 4865"/>
              <a:gd name="T60" fmla="*/ 2147483647 w 2409"/>
              <a:gd name="T61" fmla="*/ 2147483647 h 4865"/>
              <a:gd name="T62" fmla="*/ 2147483647 w 2409"/>
              <a:gd name="T63" fmla="*/ 2147483647 h 4865"/>
              <a:gd name="T64" fmla="*/ 2147483647 w 2409"/>
              <a:gd name="T65" fmla="*/ 2147483647 h 4865"/>
              <a:gd name="T66" fmla="*/ 2147483647 w 2409"/>
              <a:gd name="T67" fmla="*/ 2147483647 h 4865"/>
              <a:gd name="T68" fmla="*/ 2147483647 w 2409"/>
              <a:gd name="T69" fmla="*/ 2147483647 h 4865"/>
              <a:gd name="T70" fmla="*/ 2147483647 w 2409"/>
              <a:gd name="T71" fmla="*/ 2147483647 h 4865"/>
              <a:gd name="T72" fmla="*/ 2147483647 w 2409"/>
              <a:gd name="T73" fmla="*/ 2147483647 h 4865"/>
              <a:gd name="T74" fmla="*/ 2147483647 w 2409"/>
              <a:gd name="T75" fmla="*/ 2147483647 h 4865"/>
              <a:gd name="T76" fmla="*/ 2147483647 w 2409"/>
              <a:gd name="T77" fmla="*/ 2147483647 h 4865"/>
              <a:gd name="T78" fmla="*/ 2147483647 w 2409"/>
              <a:gd name="T79" fmla="*/ 2147483647 h 4865"/>
              <a:gd name="T80" fmla="*/ 2147483647 w 2409"/>
              <a:gd name="T81" fmla="*/ 2147483647 h 4865"/>
              <a:gd name="T82" fmla="*/ 2147483647 w 2409"/>
              <a:gd name="T83" fmla="*/ 2147483647 h 4865"/>
              <a:gd name="T84" fmla="*/ 2147483647 w 2409"/>
              <a:gd name="T85" fmla="*/ 2147483647 h 4865"/>
              <a:gd name="T86" fmla="*/ 2147483647 w 2409"/>
              <a:gd name="T87" fmla="*/ 2147483647 h 4865"/>
              <a:gd name="T88" fmla="*/ 2147483647 w 2409"/>
              <a:gd name="T89" fmla="*/ 2147483647 h 4865"/>
              <a:gd name="T90" fmla="*/ 2147483647 w 2409"/>
              <a:gd name="T91" fmla="*/ 2147483647 h 4865"/>
              <a:gd name="T92" fmla="*/ 2147483647 w 2409"/>
              <a:gd name="T93" fmla="*/ 2147483647 h 4865"/>
              <a:gd name="T94" fmla="*/ 2147483647 w 2409"/>
              <a:gd name="T95" fmla="*/ 2147483647 h 4865"/>
              <a:gd name="T96" fmla="*/ 2147483647 w 2409"/>
              <a:gd name="T97" fmla="*/ 2147483647 h 4865"/>
              <a:gd name="T98" fmla="*/ 2147483647 w 2409"/>
              <a:gd name="T99" fmla="*/ 2147483647 h 4865"/>
              <a:gd name="T100" fmla="*/ 2147483647 w 2409"/>
              <a:gd name="T101" fmla="*/ 2147483647 h 4865"/>
              <a:gd name="T102" fmla="*/ 2147483647 w 2409"/>
              <a:gd name="T103" fmla="*/ 2147483647 h 4865"/>
              <a:gd name="T104" fmla="*/ 2147483647 w 2409"/>
              <a:gd name="T105" fmla="*/ 2147483647 h 4865"/>
              <a:gd name="T106" fmla="*/ 2147483647 w 2409"/>
              <a:gd name="T107" fmla="*/ 2147483647 h 4865"/>
              <a:gd name="T108" fmla="*/ 2147483647 w 2409"/>
              <a:gd name="T109" fmla="*/ 2147483647 h 4865"/>
              <a:gd name="T110" fmla="*/ 2147483647 w 2409"/>
              <a:gd name="T111" fmla="*/ 2147483647 h 4865"/>
              <a:gd name="T112" fmla="*/ 2147483647 w 2409"/>
              <a:gd name="T113" fmla="*/ 2147483647 h 4865"/>
              <a:gd name="T114" fmla="*/ 2147483647 w 2409"/>
              <a:gd name="T115" fmla="*/ 2147483647 h 4865"/>
              <a:gd name="T116" fmla="*/ 2147483647 w 2409"/>
              <a:gd name="T117" fmla="*/ 2147483647 h 4865"/>
              <a:gd name="T118" fmla="*/ 2147483647 w 2409"/>
              <a:gd name="T119" fmla="*/ 2147483647 h 4865"/>
              <a:gd name="T120" fmla="*/ 2147483647 w 2409"/>
              <a:gd name="T121" fmla="*/ 2147483647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98"/>
            </a:schemeClr>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endParaRPr lang="en-US"/>
          </a:p>
        </p:txBody>
      </p:sp>
      <p:sp>
        <p:nvSpPr>
          <p:cNvPr id="25" name="Title Placeholder 1"/>
          <p:cNvSpPr>
            <a:spLocks noGrp="1"/>
          </p:cNvSpPr>
          <p:nvPr>
            <p:ph type="title"/>
          </p:nvPr>
        </p:nvSpPr>
        <p:spPr>
          <a:xfrm>
            <a:off x="276225" y="228600"/>
            <a:ext cx="8591550" cy="1066801"/>
          </a:xfrm>
          <a:prstGeom prst="rect">
            <a:avLst/>
          </a:prstGeom>
        </p:spPr>
        <p:txBody>
          <a:bodyPr rtlCol="0">
            <a:normAutofit/>
          </a:bodyPr>
          <a:lstStyle/>
          <a:p>
            <a:r>
              <a:rPr lang="en-US"/>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p:txBody>
          <a:bodyPr/>
          <a:lstStyle>
            <a:lvl1pPr fontAlgn="base">
              <a:spcBef>
                <a:spcPct val="0"/>
              </a:spcBef>
              <a:spcAft>
                <a:spcPct val="0"/>
              </a:spcAft>
              <a:defRPr>
                <a:ea typeface="Osaka" charset="0"/>
                <a:cs typeface="Osaka" charset="0"/>
              </a:defRPr>
            </a:lvl1pPr>
          </a:lstStyle>
          <a:p>
            <a:pPr>
              <a:defRPr/>
            </a:pPr>
            <a:fld id="{F8CDAEF8-75C3-054F-9327-7E73BAD83303}" type="datetime4">
              <a:rPr lang="en-US"/>
              <a:pPr>
                <a:defRPr/>
              </a:pPr>
              <a:t>December 27, 2018</a:t>
            </a:fld>
            <a:endParaRPr lang="en-US"/>
          </a:p>
        </p:txBody>
      </p:sp>
      <p:sp>
        <p:nvSpPr>
          <p:cNvPr id="6" name="Footer Placeholder 4"/>
          <p:cNvSpPr>
            <a:spLocks noGrp="1"/>
          </p:cNvSpPr>
          <p:nvPr>
            <p:ph type="ftr" sz="quarter" idx="15"/>
          </p:nvPr>
        </p:nvSpPr>
        <p:spPr/>
        <p:txBody>
          <a:bodyPr/>
          <a:lstStyle>
            <a:lvl1pPr fontAlgn="base">
              <a:spcBef>
                <a:spcPct val="0"/>
              </a:spcBef>
              <a:spcAft>
                <a:spcPct val="0"/>
              </a:spcAft>
              <a:defRPr>
                <a:ea typeface="Osaka" charset="0"/>
                <a:cs typeface="Osaka" charset="0"/>
              </a:defRPr>
            </a:lvl1pPr>
          </a:lstStyle>
          <a:p>
            <a:pPr>
              <a:defRPr/>
            </a:pPr>
            <a:endParaRPr lang="en-US"/>
          </a:p>
        </p:txBody>
      </p:sp>
      <p:sp>
        <p:nvSpPr>
          <p:cNvPr id="7" name="Slide Number Placeholder 5"/>
          <p:cNvSpPr>
            <a:spLocks noGrp="1"/>
          </p:cNvSpPr>
          <p:nvPr>
            <p:ph type="sldNum" sz="quarter" idx="16"/>
          </p:nvPr>
        </p:nvSpPr>
        <p:spPr/>
        <p:txBody>
          <a:bodyPr/>
          <a:lstStyle>
            <a:lvl1pPr fontAlgn="base">
              <a:spcBef>
                <a:spcPct val="0"/>
              </a:spcBef>
              <a:spcAft>
                <a:spcPct val="0"/>
              </a:spcAft>
              <a:defRPr>
                <a:ea typeface="Osaka" charset="0"/>
                <a:cs typeface="Osaka" charset="0"/>
              </a:defRPr>
            </a:lvl1pPr>
          </a:lstStyle>
          <a:p>
            <a:pPr>
              <a:defRPr/>
            </a:pPr>
            <a:fld id="{E7B3DDA1-A8ED-7642-A908-062E40BD012B}" type="slidenum">
              <a:rPr lang="en-US"/>
              <a:pPr>
                <a:defRPr/>
              </a:pPr>
              <a:t>‹#›</a:t>
            </a:fld>
            <a:endParaRPr lang="en-US"/>
          </a:p>
        </p:txBody>
      </p:sp>
    </p:spTree>
    <p:extLst>
      <p:ext uri="{BB962C8B-B14F-4D97-AF65-F5344CB8AC3E}">
        <p14:creationId xmlns:p14="http://schemas.microsoft.com/office/powerpoint/2010/main" val="41429149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ea typeface="Osaka"/>
                <a:cs typeface="Osaka"/>
              </a:defRPr>
            </a:lvl1pPr>
          </a:lstStyle>
          <a:p>
            <a:pPr>
              <a:defRPr/>
            </a:pPr>
            <a:endParaRPr lang="en-US"/>
          </a:p>
        </p:txBody>
      </p:sp>
      <p:sp>
        <p:nvSpPr>
          <p:cNvPr id="6" name="Rectangle 5"/>
          <p:cNvSpPr>
            <a:spLocks noGrp="1" noChangeArrowheads="1"/>
          </p:cNvSpPr>
          <p:nvPr>
            <p:ph type="ftr" sz="quarter" idx="11"/>
          </p:nvPr>
        </p:nvSpPr>
        <p:spPr/>
        <p:txBody>
          <a:bodyPr/>
          <a:lstStyle>
            <a:lvl1pPr>
              <a:defRPr>
                <a:ea typeface="Osaka"/>
                <a:cs typeface="Osaka"/>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Osaka"/>
                <a:cs typeface="Osaka"/>
              </a:defRPr>
            </a:lvl1pPr>
          </a:lstStyle>
          <a:p>
            <a:pPr>
              <a:defRPr/>
            </a:pPr>
            <a:fld id="{EDC0D7F4-3C8A-1C41-8BF0-E07B139FCEDC}" type="slidenum">
              <a:rPr lang="en-US"/>
              <a:pPr>
                <a:defRPr/>
              </a:pPr>
              <a:t>‹#›</a:t>
            </a:fld>
            <a:endParaRPr lang="en-US"/>
          </a:p>
        </p:txBody>
      </p:sp>
    </p:spTree>
    <p:extLst>
      <p:ext uri="{BB962C8B-B14F-4D97-AF65-F5344CB8AC3E}">
        <p14:creationId xmlns:p14="http://schemas.microsoft.com/office/powerpoint/2010/main" val="22127289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ea typeface="Osaka"/>
                <a:cs typeface="Osaka"/>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Osaka"/>
                <a:cs typeface="Osaka"/>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Osaka"/>
                <a:cs typeface="Osaka"/>
              </a:defRPr>
            </a:lvl1pPr>
          </a:lstStyle>
          <a:p>
            <a:pPr>
              <a:defRPr/>
            </a:pPr>
            <a:fld id="{39DF5196-ABB4-D44A-B6C7-9A841EA32609}" type="slidenum">
              <a:rPr lang="en-US"/>
              <a:pPr>
                <a:defRPr/>
              </a:pPr>
              <a:t>‹#›</a:t>
            </a:fld>
            <a:endParaRPr lang="en-US"/>
          </a:p>
        </p:txBody>
      </p:sp>
    </p:spTree>
    <p:extLst>
      <p:ext uri="{BB962C8B-B14F-4D97-AF65-F5344CB8AC3E}">
        <p14:creationId xmlns:p14="http://schemas.microsoft.com/office/powerpoint/2010/main" val="29930468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ea typeface="Osaka"/>
                <a:cs typeface="Osaka"/>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Osaka"/>
                <a:cs typeface="Osaka"/>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Osaka"/>
                <a:cs typeface="Osaka"/>
              </a:defRPr>
            </a:lvl1pPr>
          </a:lstStyle>
          <a:p>
            <a:pPr>
              <a:defRPr/>
            </a:pPr>
            <a:fld id="{2398438D-469C-504E-AF84-43057995AFC4}" type="slidenum">
              <a:rPr lang="en-US"/>
              <a:pPr>
                <a:defRPr/>
              </a:pPr>
              <a:t>‹#›</a:t>
            </a:fld>
            <a:endParaRPr lang="en-US"/>
          </a:p>
        </p:txBody>
      </p:sp>
    </p:spTree>
    <p:extLst>
      <p:ext uri="{BB962C8B-B14F-4D97-AF65-F5344CB8AC3E}">
        <p14:creationId xmlns:p14="http://schemas.microsoft.com/office/powerpoint/2010/main" val="26870570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ea typeface="Osaka"/>
                <a:cs typeface="Osaka"/>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Osaka"/>
                <a:cs typeface="Osaka"/>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Osaka"/>
                <a:cs typeface="Osaka"/>
              </a:defRPr>
            </a:lvl1pPr>
          </a:lstStyle>
          <a:p>
            <a:pPr>
              <a:defRPr/>
            </a:pPr>
            <a:fld id="{01702DC0-210F-1941-83BD-31DF2C4EA03C}" type="slidenum">
              <a:rPr lang="en-US"/>
              <a:pPr>
                <a:defRPr/>
              </a:pPr>
              <a:t>‹#›</a:t>
            </a:fld>
            <a:endParaRPr lang="en-US"/>
          </a:p>
        </p:txBody>
      </p:sp>
    </p:spTree>
    <p:extLst>
      <p:ext uri="{BB962C8B-B14F-4D97-AF65-F5344CB8AC3E}">
        <p14:creationId xmlns:p14="http://schemas.microsoft.com/office/powerpoint/2010/main" val="16740521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B55D57F-73FB-C04E-B49A-881E42742F4A}" type="slidenum">
              <a:rPr lang="en-US"/>
              <a:pPr>
                <a:defRPr/>
              </a:pPr>
              <a:t>‹#›</a:t>
            </a:fld>
            <a:endParaRPr lang="en-US"/>
          </a:p>
        </p:txBody>
      </p:sp>
    </p:spTree>
    <p:extLst>
      <p:ext uri="{BB962C8B-B14F-4D97-AF65-F5344CB8AC3E}">
        <p14:creationId xmlns:p14="http://schemas.microsoft.com/office/powerpoint/2010/main" val="41959954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316F970B-91D9-9A49-B2EE-3372AADD595A}" type="slidenum">
              <a:rPr lang="en-US"/>
              <a:pPr>
                <a:defRPr/>
              </a:pPr>
              <a:t>‹#›</a:t>
            </a:fld>
            <a:endParaRPr lang="en-US"/>
          </a:p>
        </p:txBody>
      </p:sp>
    </p:spTree>
    <p:extLst>
      <p:ext uri="{BB962C8B-B14F-4D97-AF65-F5344CB8AC3E}">
        <p14:creationId xmlns:p14="http://schemas.microsoft.com/office/powerpoint/2010/main" val="32900748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4B625799-4450-5747-8F37-E563ACED3294}" type="slidenum">
              <a:rPr lang="en-US"/>
              <a:pPr>
                <a:defRPr/>
              </a:pPr>
              <a:t>‹#›</a:t>
            </a:fld>
            <a:endParaRPr lang="en-US"/>
          </a:p>
        </p:txBody>
      </p:sp>
    </p:spTree>
    <p:extLst>
      <p:ext uri="{BB962C8B-B14F-4D97-AF65-F5344CB8AC3E}">
        <p14:creationId xmlns:p14="http://schemas.microsoft.com/office/powerpoint/2010/main" val="36236421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10B6D51F-BF26-A745-AC1F-E5DC7DAFD03A}" type="slidenum">
              <a:rPr lang="en-US"/>
              <a:pPr>
                <a:defRPr/>
              </a:pPr>
              <a:t>‹#›</a:t>
            </a:fld>
            <a:endParaRPr lang="en-US"/>
          </a:p>
        </p:txBody>
      </p:sp>
    </p:spTree>
    <p:extLst>
      <p:ext uri="{BB962C8B-B14F-4D97-AF65-F5344CB8AC3E}">
        <p14:creationId xmlns:p14="http://schemas.microsoft.com/office/powerpoint/2010/main" val="9588441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617DFEE8-2CC8-A840-9772-DD4FF30030C5}" type="slidenum">
              <a:rPr lang="en-US"/>
              <a:pPr>
                <a:defRPr/>
              </a:pPr>
              <a:t>‹#›</a:t>
            </a:fld>
            <a:endParaRPr lang="en-US"/>
          </a:p>
        </p:txBody>
      </p:sp>
    </p:spTree>
    <p:extLst>
      <p:ext uri="{BB962C8B-B14F-4D97-AF65-F5344CB8AC3E}">
        <p14:creationId xmlns:p14="http://schemas.microsoft.com/office/powerpoint/2010/main" val="11896452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C004F7E0-E71E-1041-9FC2-F2CA37BD59B6}" type="slidenum">
              <a:rPr lang="en-US"/>
              <a:pPr>
                <a:defRPr/>
              </a:pPr>
              <a:t>‹#›</a:t>
            </a:fld>
            <a:endParaRPr lang="en-US"/>
          </a:p>
        </p:txBody>
      </p:sp>
    </p:spTree>
    <p:extLst>
      <p:ext uri="{BB962C8B-B14F-4D97-AF65-F5344CB8AC3E}">
        <p14:creationId xmlns:p14="http://schemas.microsoft.com/office/powerpoint/2010/main" val="3465664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ndara"/>
            </a:endParaRPr>
          </a:p>
        </p:txBody>
      </p:sp>
      <p:sp>
        <p:nvSpPr>
          <p:cNvPr id="5" name="Freeform 7"/>
          <p:cNvSpPr>
            <a:spLocks noChangeAspect="1" noEditPoints="1"/>
          </p:cNvSpPr>
          <p:nvPr/>
        </p:nvSpPr>
        <p:spPr bwMode="auto">
          <a:xfrm>
            <a:off x="34925" y="136525"/>
            <a:ext cx="3325813" cy="6721475"/>
          </a:xfrm>
          <a:custGeom>
            <a:avLst/>
            <a:gdLst>
              <a:gd name="T0" fmla="*/ 2147483647 w 2409"/>
              <a:gd name="T1" fmla="*/ 2147483647 h 4865"/>
              <a:gd name="T2" fmla="*/ 2147483647 w 2409"/>
              <a:gd name="T3" fmla="*/ 2147483647 h 4865"/>
              <a:gd name="T4" fmla="*/ 2147483647 w 2409"/>
              <a:gd name="T5" fmla="*/ 2147483647 h 4865"/>
              <a:gd name="T6" fmla="*/ 2147483647 w 2409"/>
              <a:gd name="T7" fmla="*/ 2147483647 h 4865"/>
              <a:gd name="T8" fmla="*/ 2147483647 w 2409"/>
              <a:gd name="T9" fmla="*/ 2147483647 h 4865"/>
              <a:gd name="T10" fmla="*/ 2147483647 w 2409"/>
              <a:gd name="T11" fmla="*/ 2147483647 h 4865"/>
              <a:gd name="T12" fmla="*/ 2147483647 w 2409"/>
              <a:gd name="T13" fmla="*/ 2147483647 h 4865"/>
              <a:gd name="T14" fmla="*/ 2147483647 w 2409"/>
              <a:gd name="T15" fmla="*/ 2147483647 h 4865"/>
              <a:gd name="T16" fmla="*/ 2147483647 w 2409"/>
              <a:gd name="T17" fmla="*/ 2147483647 h 4865"/>
              <a:gd name="T18" fmla="*/ 2147483647 w 2409"/>
              <a:gd name="T19" fmla="*/ 2147483647 h 4865"/>
              <a:gd name="T20" fmla="*/ 2147483647 w 2409"/>
              <a:gd name="T21" fmla="*/ 2147483647 h 4865"/>
              <a:gd name="T22" fmla="*/ 2147483647 w 2409"/>
              <a:gd name="T23" fmla="*/ 2147483647 h 4865"/>
              <a:gd name="T24" fmla="*/ 2147483647 w 2409"/>
              <a:gd name="T25" fmla="*/ 2147483647 h 4865"/>
              <a:gd name="T26" fmla="*/ 2147483647 w 2409"/>
              <a:gd name="T27" fmla="*/ 2147483647 h 4865"/>
              <a:gd name="T28" fmla="*/ 2147483647 w 2409"/>
              <a:gd name="T29" fmla="*/ 2147483647 h 4865"/>
              <a:gd name="T30" fmla="*/ 2147483647 w 2409"/>
              <a:gd name="T31" fmla="*/ 2147483647 h 4865"/>
              <a:gd name="T32" fmla="*/ 2147483647 w 2409"/>
              <a:gd name="T33" fmla="*/ 2147483647 h 4865"/>
              <a:gd name="T34" fmla="*/ 2147483647 w 2409"/>
              <a:gd name="T35" fmla="*/ 2147483647 h 4865"/>
              <a:gd name="T36" fmla="*/ 2147483647 w 2409"/>
              <a:gd name="T37" fmla="*/ 2147483647 h 4865"/>
              <a:gd name="T38" fmla="*/ 2147483647 w 2409"/>
              <a:gd name="T39" fmla="*/ 2147483647 h 4865"/>
              <a:gd name="T40" fmla="*/ 2147483647 w 2409"/>
              <a:gd name="T41" fmla="*/ 2147483647 h 4865"/>
              <a:gd name="T42" fmla="*/ 2147483647 w 2409"/>
              <a:gd name="T43" fmla="*/ 2147483647 h 4865"/>
              <a:gd name="T44" fmla="*/ 2147483647 w 2409"/>
              <a:gd name="T45" fmla="*/ 2147483647 h 4865"/>
              <a:gd name="T46" fmla="*/ 2147483647 w 2409"/>
              <a:gd name="T47" fmla="*/ 2147483647 h 4865"/>
              <a:gd name="T48" fmla="*/ 2147483647 w 2409"/>
              <a:gd name="T49" fmla="*/ 2147483647 h 4865"/>
              <a:gd name="T50" fmla="*/ 2147483647 w 2409"/>
              <a:gd name="T51" fmla="*/ 2147483647 h 4865"/>
              <a:gd name="T52" fmla="*/ 2147483647 w 2409"/>
              <a:gd name="T53" fmla="*/ 2147483647 h 4865"/>
              <a:gd name="T54" fmla="*/ 2147483647 w 2409"/>
              <a:gd name="T55" fmla="*/ 2147483647 h 4865"/>
              <a:gd name="T56" fmla="*/ 2147483647 w 2409"/>
              <a:gd name="T57" fmla="*/ 2147483647 h 4865"/>
              <a:gd name="T58" fmla="*/ 2147483647 w 2409"/>
              <a:gd name="T59" fmla="*/ 2147483647 h 4865"/>
              <a:gd name="T60" fmla="*/ 2147483647 w 2409"/>
              <a:gd name="T61" fmla="*/ 2147483647 h 4865"/>
              <a:gd name="T62" fmla="*/ 2147483647 w 2409"/>
              <a:gd name="T63" fmla="*/ 2147483647 h 4865"/>
              <a:gd name="T64" fmla="*/ 2147483647 w 2409"/>
              <a:gd name="T65" fmla="*/ 2147483647 h 4865"/>
              <a:gd name="T66" fmla="*/ 2147483647 w 2409"/>
              <a:gd name="T67" fmla="*/ 2147483647 h 4865"/>
              <a:gd name="T68" fmla="*/ 2147483647 w 2409"/>
              <a:gd name="T69" fmla="*/ 2147483647 h 4865"/>
              <a:gd name="T70" fmla="*/ 2147483647 w 2409"/>
              <a:gd name="T71" fmla="*/ 2147483647 h 4865"/>
              <a:gd name="T72" fmla="*/ 2147483647 w 2409"/>
              <a:gd name="T73" fmla="*/ 2147483647 h 4865"/>
              <a:gd name="T74" fmla="*/ 2147483647 w 2409"/>
              <a:gd name="T75" fmla="*/ 2147483647 h 4865"/>
              <a:gd name="T76" fmla="*/ 2147483647 w 2409"/>
              <a:gd name="T77" fmla="*/ 2147483647 h 4865"/>
              <a:gd name="T78" fmla="*/ 2147483647 w 2409"/>
              <a:gd name="T79" fmla="*/ 2147483647 h 4865"/>
              <a:gd name="T80" fmla="*/ 2147483647 w 2409"/>
              <a:gd name="T81" fmla="*/ 2147483647 h 4865"/>
              <a:gd name="T82" fmla="*/ 2147483647 w 2409"/>
              <a:gd name="T83" fmla="*/ 2147483647 h 4865"/>
              <a:gd name="T84" fmla="*/ 2147483647 w 2409"/>
              <a:gd name="T85" fmla="*/ 2147483647 h 4865"/>
              <a:gd name="T86" fmla="*/ 2147483647 w 2409"/>
              <a:gd name="T87" fmla="*/ 2147483647 h 4865"/>
              <a:gd name="T88" fmla="*/ 2147483647 w 2409"/>
              <a:gd name="T89" fmla="*/ 2147483647 h 4865"/>
              <a:gd name="T90" fmla="*/ 2147483647 w 2409"/>
              <a:gd name="T91" fmla="*/ 2147483647 h 4865"/>
              <a:gd name="T92" fmla="*/ 2147483647 w 2409"/>
              <a:gd name="T93" fmla="*/ 2147483647 h 4865"/>
              <a:gd name="T94" fmla="*/ 2147483647 w 2409"/>
              <a:gd name="T95" fmla="*/ 2147483647 h 4865"/>
              <a:gd name="T96" fmla="*/ 2147483647 w 2409"/>
              <a:gd name="T97" fmla="*/ 2147483647 h 4865"/>
              <a:gd name="T98" fmla="*/ 2147483647 w 2409"/>
              <a:gd name="T99" fmla="*/ 2147483647 h 4865"/>
              <a:gd name="T100" fmla="*/ 2147483647 w 2409"/>
              <a:gd name="T101" fmla="*/ 2147483647 h 4865"/>
              <a:gd name="T102" fmla="*/ 2147483647 w 2409"/>
              <a:gd name="T103" fmla="*/ 2147483647 h 4865"/>
              <a:gd name="T104" fmla="*/ 2147483647 w 2409"/>
              <a:gd name="T105" fmla="*/ 2147483647 h 4865"/>
              <a:gd name="T106" fmla="*/ 2147483647 w 2409"/>
              <a:gd name="T107" fmla="*/ 2147483647 h 4865"/>
              <a:gd name="T108" fmla="*/ 2147483647 w 2409"/>
              <a:gd name="T109" fmla="*/ 2147483647 h 4865"/>
              <a:gd name="T110" fmla="*/ 2147483647 w 2409"/>
              <a:gd name="T111" fmla="*/ 2147483647 h 4865"/>
              <a:gd name="T112" fmla="*/ 2147483647 w 2409"/>
              <a:gd name="T113" fmla="*/ 2147483647 h 4865"/>
              <a:gd name="T114" fmla="*/ 2147483647 w 2409"/>
              <a:gd name="T115" fmla="*/ 2147483647 h 4865"/>
              <a:gd name="T116" fmla="*/ 2147483647 w 2409"/>
              <a:gd name="T117" fmla="*/ 2147483647 h 4865"/>
              <a:gd name="T118" fmla="*/ 2147483647 w 2409"/>
              <a:gd name="T119" fmla="*/ 2147483647 h 4865"/>
              <a:gd name="T120" fmla="*/ 2147483647 w 2409"/>
              <a:gd name="T121" fmla="*/ 2147483647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endParaRPr lang="en-US"/>
          </a:p>
        </p:txBody>
      </p:sp>
      <p:sp>
        <p:nvSpPr>
          <p:cNvPr id="15" name="Subtitle 2"/>
          <p:cNvSpPr>
            <a:spLocks noGrp="1"/>
          </p:cNvSpPr>
          <p:nvPr>
            <p:ph type="subTitle" idx="1"/>
          </p:nvPr>
        </p:nvSpPr>
        <p:spPr>
          <a:xfrm>
            <a:off x="3743324" y="1400174"/>
            <a:ext cx="5120640" cy="1476375"/>
          </a:xfrm>
        </p:spPr>
        <p:txBody>
          <a:bodyPr anchor="b" anchorCtr="0"/>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fontAlgn="base">
              <a:spcBef>
                <a:spcPct val="0"/>
              </a:spcBef>
              <a:spcAft>
                <a:spcPct val="0"/>
              </a:spcAft>
              <a:defRPr>
                <a:solidFill>
                  <a:srgbClr val="CBD8DD"/>
                </a:solidFill>
                <a:ea typeface="Osaka" charset="0"/>
                <a:cs typeface="Osaka" charset="0"/>
              </a:defRPr>
            </a:lvl1pPr>
          </a:lstStyle>
          <a:p>
            <a:pPr>
              <a:defRPr/>
            </a:pPr>
            <a:fld id="{8A5456E8-E5FE-4B49-B295-EC5A7C9352AE}" type="datetime4">
              <a:rPr lang="en-US"/>
              <a:pPr>
                <a:defRPr/>
              </a:pPr>
              <a:t>December 27, 2018</a:t>
            </a:fld>
            <a:endParaRPr lang="en-US"/>
          </a:p>
        </p:txBody>
      </p:sp>
      <p:sp>
        <p:nvSpPr>
          <p:cNvPr id="7" name="Footer Placeholder 4"/>
          <p:cNvSpPr>
            <a:spLocks noGrp="1"/>
          </p:cNvSpPr>
          <p:nvPr>
            <p:ph type="ftr" sz="quarter" idx="11"/>
          </p:nvPr>
        </p:nvSpPr>
        <p:spPr/>
        <p:txBody>
          <a:bodyPr/>
          <a:lstStyle>
            <a:lvl1pPr fontAlgn="base">
              <a:spcBef>
                <a:spcPct val="0"/>
              </a:spcBef>
              <a:spcAft>
                <a:spcPct val="0"/>
              </a:spcAft>
              <a:defRPr>
                <a:ea typeface="Osaka" charset="0"/>
                <a:cs typeface="Osaka" charset="0"/>
              </a:defRPr>
            </a:lvl1pPr>
          </a:lstStyle>
          <a:p>
            <a:pPr>
              <a:defRPr/>
            </a:pPr>
            <a:endParaRPr lang="en-US"/>
          </a:p>
        </p:txBody>
      </p:sp>
      <p:sp>
        <p:nvSpPr>
          <p:cNvPr id="8" name="Slide Number Placeholder 5"/>
          <p:cNvSpPr>
            <a:spLocks noGrp="1"/>
          </p:cNvSpPr>
          <p:nvPr>
            <p:ph type="sldNum" sz="quarter" idx="12"/>
          </p:nvPr>
        </p:nvSpPr>
        <p:spPr/>
        <p:txBody>
          <a:bodyPr/>
          <a:lstStyle>
            <a:lvl1pPr fontAlgn="base">
              <a:spcBef>
                <a:spcPct val="0"/>
              </a:spcBef>
              <a:spcAft>
                <a:spcPct val="0"/>
              </a:spcAft>
              <a:defRPr>
                <a:ea typeface="Osaka" charset="0"/>
                <a:cs typeface="Osaka" charset="0"/>
              </a:defRPr>
            </a:lvl1pPr>
          </a:lstStyle>
          <a:p>
            <a:pPr>
              <a:defRPr/>
            </a:pPr>
            <a:fld id="{938647C4-55B0-C94A-8F70-166DC657E4D1}" type="slidenum">
              <a:rPr lang="en-US"/>
              <a:pPr>
                <a:defRPr/>
              </a:pPr>
              <a:t>‹#›</a:t>
            </a:fld>
            <a:endParaRPr lang="en-US"/>
          </a:p>
        </p:txBody>
      </p:sp>
    </p:spTree>
    <p:extLst>
      <p:ext uri="{BB962C8B-B14F-4D97-AF65-F5344CB8AC3E}">
        <p14:creationId xmlns:p14="http://schemas.microsoft.com/office/powerpoint/2010/main" val="8191498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4FB2E8ED-DCB9-E245-9A9B-C710ED04466A}" type="slidenum">
              <a:rPr lang="en-US"/>
              <a:pPr>
                <a:defRPr/>
              </a:pPr>
              <a:t>‹#›</a:t>
            </a:fld>
            <a:endParaRPr lang="en-US"/>
          </a:p>
        </p:txBody>
      </p:sp>
    </p:spTree>
    <p:extLst>
      <p:ext uri="{BB962C8B-B14F-4D97-AF65-F5344CB8AC3E}">
        <p14:creationId xmlns:p14="http://schemas.microsoft.com/office/powerpoint/2010/main" val="7635712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89F5ACF0-51AA-E949-A325-353F4831F35E}" type="slidenum">
              <a:rPr lang="en-US"/>
              <a:pPr>
                <a:defRPr/>
              </a:pPr>
              <a:t>‹#›</a:t>
            </a:fld>
            <a:endParaRPr lang="en-US"/>
          </a:p>
        </p:txBody>
      </p:sp>
    </p:spTree>
    <p:extLst>
      <p:ext uri="{BB962C8B-B14F-4D97-AF65-F5344CB8AC3E}">
        <p14:creationId xmlns:p14="http://schemas.microsoft.com/office/powerpoint/2010/main" val="34207275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3BB596F9-C363-1D44-9313-0A3B670931C6}" type="slidenum">
              <a:rPr lang="en-US"/>
              <a:pPr>
                <a:defRPr/>
              </a:pPr>
              <a:t>‹#›</a:t>
            </a:fld>
            <a:endParaRPr lang="en-US"/>
          </a:p>
        </p:txBody>
      </p:sp>
    </p:spTree>
    <p:extLst>
      <p:ext uri="{BB962C8B-B14F-4D97-AF65-F5344CB8AC3E}">
        <p14:creationId xmlns:p14="http://schemas.microsoft.com/office/powerpoint/2010/main" val="17344031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4880347F-C1A7-364E-BEBF-5B120D442293}" type="slidenum">
              <a:rPr lang="en-US"/>
              <a:pPr>
                <a:defRPr/>
              </a:pPr>
              <a:t>‹#›</a:t>
            </a:fld>
            <a:endParaRPr lang="en-US"/>
          </a:p>
        </p:txBody>
      </p:sp>
    </p:spTree>
    <p:extLst>
      <p:ext uri="{BB962C8B-B14F-4D97-AF65-F5344CB8AC3E}">
        <p14:creationId xmlns:p14="http://schemas.microsoft.com/office/powerpoint/2010/main" val="11495767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4CB43659-7DFB-E448-9D12-99D886B687AD}" type="slidenum">
              <a:rPr lang="en-US"/>
              <a:pPr>
                <a:defRPr/>
              </a:pPr>
              <a:t>‹#›</a:t>
            </a:fld>
            <a:endParaRPr lang="en-US"/>
          </a:p>
        </p:txBody>
      </p:sp>
    </p:spTree>
    <p:extLst>
      <p:ext uri="{BB962C8B-B14F-4D97-AF65-F5344CB8AC3E}">
        <p14:creationId xmlns:p14="http://schemas.microsoft.com/office/powerpoint/2010/main" val="27225840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228600" y="3124200"/>
            <a:ext cx="8564563" cy="390525"/>
            <a:chOff x="144" y="1968"/>
            <a:chExt cx="5395" cy="246"/>
          </a:xfrm>
        </p:grpSpPr>
        <p:sp>
          <p:nvSpPr>
            <p:cNvPr id="5" name="Freeform 1027"/>
            <p:cNvSpPr>
              <a:spLocks/>
            </p:cNvSpPr>
            <p:nvPr userDrawn="1"/>
          </p:nvSpPr>
          <p:spPr bwMode="auto">
            <a:xfrm rot="-5400000" flipH="1" flipV="1">
              <a:off x="2794" y="-586"/>
              <a:ext cx="96" cy="5395"/>
            </a:xfrm>
            <a:custGeom>
              <a:avLst/>
              <a:gdLst>
                <a:gd name="T0" fmla="*/ 0 w 1699"/>
                <a:gd name="T1" fmla="*/ 3924 h 3264"/>
                <a:gd name="T2" fmla="*/ 0 w 1699"/>
                <a:gd name="T3" fmla="*/ 1306 h 3264"/>
                <a:gd name="T4" fmla="*/ 0 w 1699"/>
                <a:gd name="T5" fmla="*/ 240 h 3264"/>
                <a:gd name="T6" fmla="*/ 0 w 1699"/>
                <a:gd name="T7" fmla="*/ 240 h 3264"/>
                <a:gd name="T8" fmla="*/ 0 w 1699"/>
                <a:gd name="T9" fmla="*/ 76 h 3264"/>
                <a:gd name="T10" fmla="*/ 0 w 1699"/>
                <a:gd name="T11" fmla="*/ 185 h 3264"/>
                <a:gd name="T12" fmla="*/ 0 w 1699"/>
                <a:gd name="T13" fmla="*/ 1192 h 3264"/>
                <a:gd name="T14" fmla="*/ 0 w 1699"/>
                <a:gd name="T15" fmla="*/ 3030 h 3264"/>
                <a:gd name="T16" fmla="*/ 0 w 1699"/>
                <a:gd name="T17" fmla="*/ 5497 h 3264"/>
                <a:gd name="T18" fmla="*/ 0 w 1699"/>
                <a:gd name="T19" fmla="*/ 8783 h 3264"/>
                <a:gd name="T20" fmla="*/ 0 w 1699"/>
                <a:gd name="T21" fmla="*/ 11800 h 3264"/>
                <a:gd name="T22" fmla="*/ 0 w 1699"/>
                <a:gd name="T23" fmla="*/ 16658 h 3264"/>
                <a:gd name="T24" fmla="*/ 0 w 1699"/>
                <a:gd name="T25" fmla="*/ 21124 h 3264"/>
                <a:gd name="T26" fmla="*/ 0 w 1699"/>
                <a:gd name="T27" fmla="*/ 22805 h 3264"/>
                <a:gd name="T28" fmla="*/ 0 w 1699"/>
                <a:gd name="T29" fmla="*/ 24137 h 3264"/>
                <a:gd name="T30" fmla="*/ 0 w 1699"/>
                <a:gd name="T31" fmla="*/ 24137 h 3264"/>
                <a:gd name="T32" fmla="*/ 0 w 1699"/>
                <a:gd name="T33" fmla="*/ 23916 h 3264"/>
                <a:gd name="T34" fmla="*/ 0 w 1699"/>
                <a:gd name="T35" fmla="*/ 24249 h 3264"/>
                <a:gd name="T36" fmla="*/ 0 w 1699"/>
                <a:gd name="T37" fmla="*/ 23639 h 3264"/>
                <a:gd name="T38" fmla="*/ 0 w 1699"/>
                <a:gd name="T39" fmla="*/ 22018 h 3264"/>
                <a:gd name="T40" fmla="*/ 0 w 1699"/>
                <a:gd name="T41" fmla="*/ 19788 h 3264"/>
                <a:gd name="T42" fmla="*/ 0 w 1699"/>
                <a:gd name="T43" fmla="*/ 16658 h 3264"/>
                <a:gd name="T44" fmla="*/ 0 w 1699"/>
                <a:gd name="T45" fmla="*/ 13534 h 3264"/>
                <a:gd name="T46" fmla="*/ 0 w 1699"/>
                <a:gd name="T47" fmla="*/ 9398 h 3264"/>
                <a:gd name="T48" fmla="*/ 0 w 1699"/>
                <a:gd name="T49" fmla="*/ 6828 h 3264"/>
                <a:gd name="T50" fmla="*/ 0 w 1699"/>
                <a:gd name="T51" fmla="*/ 3924 h 32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9" h="3264">
                  <a:moveTo>
                    <a:pt x="91" y="526"/>
                  </a:moveTo>
                  <a:cubicBezTo>
                    <a:pt x="116" y="403"/>
                    <a:pt x="152" y="257"/>
                    <a:pt x="211" y="175"/>
                  </a:cubicBezTo>
                  <a:cubicBezTo>
                    <a:pt x="270" y="93"/>
                    <a:pt x="345" y="56"/>
                    <a:pt x="443" y="32"/>
                  </a:cubicBezTo>
                  <a:cubicBezTo>
                    <a:pt x="541" y="8"/>
                    <a:pt x="675" y="36"/>
                    <a:pt x="802" y="32"/>
                  </a:cubicBezTo>
                  <a:cubicBezTo>
                    <a:pt x="929" y="28"/>
                    <a:pt x="1093" y="11"/>
                    <a:pt x="1206" y="10"/>
                  </a:cubicBezTo>
                  <a:cubicBezTo>
                    <a:pt x="1319" y="9"/>
                    <a:pt x="1407" y="0"/>
                    <a:pt x="1482" y="25"/>
                  </a:cubicBezTo>
                  <a:cubicBezTo>
                    <a:pt x="1557" y="50"/>
                    <a:pt x="1626" y="97"/>
                    <a:pt x="1655" y="160"/>
                  </a:cubicBezTo>
                  <a:cubicBezTo>
                    <a:pt x="1684" y="223"/>
                    <a:pt x="1669" y="310"/>
                    <a:pt x="1655" y="406"/>
                  </a:cubicBezTo>
                  <a:cubicBezTo>
                    <a:pt x="1641" y="502"/>
                    <a:pt x="1587" y="608"/>
                    <a:pt x="1572" y="736"/>
                  </a:cubicBezTo>
                  <a:cubicBezTo>
                    <a:pt x="1557" y="864"/>
                    <a:pt x="1555" y="1036"/>
                    <a:pt x="1565" y="1177"/>
                  </a:cubicBezTo>
                  <a:cubicBezTo>
                    <a:pt x="1575" y="1318"/>
                    <a:pt x="1611" y="1405"/>
                    <a:pt x="1632" y="1581"/>
                  </a:cubicBezTo>
                  <a:cubicBezTo>
                    <a:pt x="1653" y="1757"/>
                    <a:pt x="1699" y="2024"/>
                    <a:pt x="1692" y="2232"/>
                  </a:cubicBezTo>
                  <a:cubicBezTo>
                    <a:pt x="1685" y="2440"/>
                    <a:pt x="1598" y="2693"/>
                    <a:pt x="1587" y="2830"/>
                  </a:cubicBezTo>
                  <a:cubicBezTo>
                    <a:pt x="1576" y="2967"/>
                    <a:pt x="1634" y="2988"/>
                    <a:pt x="1625" y="3055"/>
                  </a:cubicBezTo>
                  <a:cubicBezTo>
                    <a:pt x="1616" y="3122"/>
                    <a:pt x="1585" y="3204"/>
                    <a:pt x="1535" y="3234"/>
                  </a:cubicBezTo>
                  <a:cubicBezTo>
                    <a:pt x="1485" y="3264"/>
                    <a:pt x="1427" y="3239"/>
                    <a:pt x="1325" y="3234"/>
                  </a:cubicBezTo>
                  <a:cubicBezTo>
                    <a:pt x="1223" y="3229"/>
                    <a:pt x="1057" y="3202"/>
                    <a:pt x="921" y="3204"/>
                  </a:cubicBezTo>
                  <a:cubicBezTo>
                    <a:pt x="785" y="3206"/>
                    <a:pt x="641" y="3255"/>
                    <a:pt x="510" y="3249"/>
                  </a:cubicBezTo>
                  <a:cubicBezTo>
                    <a:pt x="379" y="3243"/>
                    <a:pt x="214" y="3217"/>
                    <a:pt x="136" y="3167"/>
                  </a:cubicBezTo>
                  <a:cubicBezTo>
                    <a:pt x="58" y="3117"/>
                    <a:pt x="45" y="3036"/>
                    <a:pt x="39" y="2950"/>
                  </a:cubicBezTo>
                  <a:cubicBezTo>
                    <a:pt x="33" y="2864"/>
                    <a:pt x="89" y="2771"/>
                    <a:pt x="99" y="2651"/>
                  </a:cubicBezTo>
                  <a:cubicBezTo>
                    <a:pt x="109" y="2531"/>
                    <a:pt x="114" y="2372"/>
                    <a:pt x="99" y="2232"/>
                  </a:cubicBezTo>
                  <a:cubicBezTo>
                    <a:pt x="84" y="2092"/>
                    <a:pt x="18" y="1975"/>
                    <a:pt x="9" y="1813"/>
                  </a:cubicBezTo>
                  <a:cubicBezTo>
                    <a:pt x="0" y="1651"/>
                    <a:pt x="37" y="1409"/>
                    <a:pt x="46" y="1259"/>
                  </a:cubicBezTo>
                  <a:cubicBezTo>
                    <a:pt x="55" y="1109"/>
                    <a:pt x="52" y="1036"/>
                    <a:pt x="61" y="915"/>
                  </a:cubicBezTo>
                  <a:cubicBezTo>
                    <a:pt x="70" y="794"/>
                    <a:pt x="66" y="649"/>
                    <a:pt x="91" y="526"/>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nvGrpSpPr>
            <p:cNvPr id="6" name="Group 1028"/>
            <p:cNvGrpSpPr>
              <a:grpSpLocks/>
            </p:cNvGrpSpPr>
            <p:nvPr userDrawn="1"/>
          </p:nvGrpSpPr>
          <p:grpSpPr bwMode="auto">
            <a:xfrm>
              <a:off x="2400" y="1968"/>
              <a:ext cx="768" cy="246"/>
              <a:chOff x="1797" y="3074"/>
              <a:chExt cx="2346" cy="655"/>
            </a:xfrm>
          </p:grpSpPr>
          <p:grpSp>
            <p:nvGrpSpPr>
              <p:cNvPr id="7" name="Group 1029"/>
              <p:cNvGrpSpPr>
                <a:grpSpLocks/>
              </p:cNvGrpSpPr>
              <p:nvPr/>
            </p:nvGrpSpPr>
            <p:grpSpPr bwMode="auto">
              <a:xfrm>
                <a:off x="1797" y="3074"/>
                <a:ext cx="2346" cy="655"/>
                <a:chOff x="1865" y="1810"/>
                <a:chExt cx="2346" cy="655"/>
              </a:xfrm>
            </p:grpSpPr>
            <p:sp>
              <p:nvSpPr>
                <p:cNvPr id="11" name="Freeform 1030"/>
                <p:cNvSpPr>
                  <a:spLocks/>
                </p:cNvSpPr>
                <p:nvPr/>
              </p:nvSpPr>
              <p:spPr bwMode="auto">
                <a:xfrm>
                  <a:off x="2051" y="2007"/>
                  <a:ext cx="2160" cy="458"/>
                </a:xfrm>
                <a:custGeom>
                  <a:avLst/>
                  <a:gdLst>
                    <a:gd name="T0" fmla="*/ 7 w 2161"/>
                    <a:gd name="T1" fmla="*/ 139 h 457"/>
                    <a:gd name="T2" fmla="*/ 89 w 2161"/>
                    <a:gd name="T3" fmla="*/ 270 h 457"/>
                    <a:gd name="T4" fmla="*/ 187 w 2161"/>
                    <a:gd name="T5" fmla="*/ 337 h 457"/>
                    <a:gd name="T6" fmla="*/ 351 w 2161"/>
                    <a:gd name="T7" fmla="*/ 307 h 457"/>
                    <a:gd name="T8" fmla="*/ 561 w 2161"/>
                    <a:gd name="T9" fmla="*/ 285 h 457"/>
                    <a:gd name="T10" fmla="*/ 852 w 2161"/>
                    <a:gd name="T11" fmla="*/ 263 h 457"/>
                    <a:gd name="T12" fmla="*/ 1163 w 2161"/>
                    <a:gd name="T13" fmla="*/ 263 h 457"/>
                    <a:gd name="T14" fmla="*/ 1537 w 2161"/>
                    <a:gd name="T15" fmla="*/ 322 h 457"/>
                    <a:gd name="T16" fmla="*/ 1754 w 2161"/>
                    <a:gd name="T17" fmla="*/ 405 h 457"/>
                    <a:gd name="T18" fmla="*/ 1903 w 2161"/>
                    <a:gd name="T19" fmla="*/ 457 h 457"/>
                    <a:gd name="T20" fmla="*/ 2045 w 2161"/>
                    <a:gd name="T21" fmla="*/ 427 h 457"/>
                    <a:gd name="T22" fmla="*/ 2105 w 2161"/>
                    <a:gd name="T23" fmla="*/ 352 h 457"/>
                    <a:gd name="T24" fmla="*/ 2105 w 2161"/>
                    <a:gd name="T25" fmla="*/ 255 h 457"/>
                    <a:gd name="T26" fmla="*/ 2000 w 2161"/>
                    <a:gd name="T27" fmla="*/ 154 h 457"/>
                    <a:gd name="T28" fmla="*/ 1163 w 2161"/>
                    <a:gd name="T29" fmla="*/ 27 h 457"/>
                    <a:gd name="T30" fmla="*/ 336 w 2161"/>
                    <a:gd name="T31" fmla="*/ 4 h 457"/>
                    <a:gd name="T32" fmla="*/ 52 w 2161"/>
                    <a:gd name="T33" fmla="*/ 49 h 457"/>
                    <a:gd name="T34" fmla="*/ 7 w 2161"/>
                    <a:gd name="T35" fmla="*/ 139 h 4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1" h="457">
                      <a:moveTo>
                        <a:pt x="7" y="139"/>
                      </a:moveTo>
                      <a:cubicBezTo>
                        <a:pt x="13" y="175"/>
                        <a:pt x="59" y="234"/>
                        <a:pt x="89" y="266"/>
                      </a:cubicBezTo>
                      <a:cubicBezTo>
                        <a:pt x="119" y="298"/>
                        <a:pt x="143" y="327"/>
                        <a:pt x="187" y="333"/>
                      </a:cubicBezTo>
                      <a:cubicBezTo>
                        <a:pt x="231" y="339"/>
                        <a:pt x="289" y="312"/>
                        <a:pt x="351" y="303"/>
                      </a:cubicBezTo>
                      <a:cubicBezTo>
                        <a:pt x="413" y="294"/>
                        <a:pt x="478" y="288"/>
                        <a:pt x="561" y="281"/>
                      </a:cubicBezTo>
                      <a:cubicBezTo>
                        <a:pt x="644" y="274"/>
                        <a:pt x="751" y="263"/>
                        <a:pt x="852" y="259"/>
                      </a:cubicBezTo>
                      <a:cubicBezTo>
                        <a:pt x="953" y="255"/>
                        <a:pt x="1052" y="249"/>
                        <a:pt x="1167" y="259"/>
                      </a:cubicBezTo>
                      <a:cubicBezTo>
                        <a:pt x="1282" y="269"/>
                        <a:pt x="1443" y="294"/>
                        <a:pt x="1541" y="318"/>
                      </a:cubicBezTo>
                      <a:cubicBezTo>
                        <a:pt x="1639" y="342"/>
                        <a:pt x="1697" y="379"/>
                        <a:pt x="1758" y="401"/>
                      </a:cubicBezTo>
                      <a:cubicBezTo>
                        <a:pt x="1819" y="423"/>
                        <a:pt x="1858" y="449"/>
                        <a:pt x="1907" y="453"/>
                      </a:cubicBezTo>
                      <a:cubicBezTo>
                        <a:pt x="1956" y="457"/>
                        <a:pt x="2015" y="440"/>
                        <a:pt x="2049" y="423"/>
                      </a:cubicBezTo>
                      <a:cubicBezTo>
                        <a:pt x="2083" y="406"/>
                        <a:pt x="2099" y="377"/>
                        <a:pt x="2109" y="348"/>
                      </a:cubicBezTo>
                      <a:cubicBezTo>
                        <a:pt x="2119" y="319"/>
                        <a:pt x="2127" y="283"/>
                        <a:pt x="2109" y="251"/>
                      </a:cubicBezTo>
                      <a:cubicBezTo>
                        <a:pt x="2091" y="219"/>
                        <a:pt x="2161" y="191"/>
                        <a:pt x="2004" y="154"/>
                      </a:cubicBezTo>
                      <a:cubicBezTo>
                        <a:pt x="1847" y="117"/>
                        <a:pt x="1445" y="52"/>
                        <a:pt x="1167" y="27"/>
                      </a:cubicBezTo>
                      <a:cubicBezTo>
                        <a:pt x="889" y="2"/>
                        <a:pt x="522" y="0"/>
                        <a:pt x="336" y="4"/>
                      </a:cubicBezTo>
                      <a:cubicBezTo>
                        <a:pt x="150" y="8"/>
                        <a:pt x="104" y="27"/>
                        <a:pt x="52" y="49"/>
                      </a:cubicBezTo>
                      <a:cubicBezTo>
                        <a:pt x="0" y="71"/>
                        <a:pt x="1" y="103"/>
                        <a:pt x="7" y="139"/>
                      </a:cubicBez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2" name="Freeform 1031"/>
                <p:cNvSpPr>
                  <a:spLocks/>
                </p:cNvSpPr>
                <p:nvPr/>
              </p:nvSpPr>
              <p:spPr bwMode="auto">
                <a:xfrm>
                  <a:off x="1865" y="1810"/>
                  <a:ext cx="2340" cy="586"/>
                </a:xfrm>
                <a:custGeom>
                  <a:avLst/>
                  <a:gdLst>
                    <a:gd name="T0" fmla="*/ 506 w 2341"/>
                    <a:gd name="T1" fmla="*/ 445 h 585"/>
                    <a:gd name="T2" fmla="*/ 274 w 2341"/>
                    <a:gd name="T3" fmla="*/ 519 h 585"/>
                    <a:gd name="T4" fmla="*/ 72 w 2341"/>
                    <a:gd name="T5" fmla="*/ 490 h 585"/>
                    <a:gd name="T6" fmla="*/ 5 w 2341"/>
                    <a:gd name="T7" fmla="*/ 377 h 585"/>
                    <a:gd name="T8" fmla="*/ 43 w 2341"/>
                    <a:gd name="T9" fmla="*/ 224 h 585"/>
                    <a:gd name="T10" fmla="*/ 215 w 2341"/>
                    <a:gd name="T11" fmla="*/ 89 h 585"/>
                    <a:gd name="T12" fmla="*/ 476 w 2341"/>
                    <a:gd name="T13" fmla="*/ 52 h 585"/>
                    <a:gd name="T14" fmla="*/ 731 w 2341"/>
                    <a:gd name="T15" fmla="*/ 74 h 585"/>
                    <a:gd name="T16" fmla="*/ 1090 w 2341"/>
                    <a:gd name="T17" fmla="*/ 37 h 585"/>
                    <a:gd name="T18" fmla="*/ 1363 w 2341"/>
                    <a:gd name="T19" fmla="*/ 7 h 585"/>
                    <a:gd name="T20" fmla="*/ 1774 w 2341"/>
                    <a:gd name="T21" fmla="*/ 7 h 585"/>
                    <a:gd name="T22" fmla="*/ 2200 w 2341"/>
                    <a:gd name="T23" fmla="*/ 52 h 585"/>
                    <a:gd name="T24" fmla="*/ 2283 w 2341"/>
                    <a:gd name="T25" fmla="*/ 111 h 585"/>
                    <a:gd name="T26" fmla="*/ 2328 w 2341"/>
                    <a:gd name="T27" fmla="*/ 246 h 585"/>
                    <a:gd name="T28" fmla="*/ 2335 w 2341"/>
                    <a:gd name="T29" fmla="*/ 377 h 585"/>
                    <a:gd name="T30" fmla="*/ 2320 w 2341"/>
                    <a:gd name="T31" fmla="*/ 460 h 585"/>
                    <a:gd name="T32" fmla="*/ 2335 w 2341"/>
                    <a:gd name="T33" fmla="*/ 542 h 585"/>
                    <a:gd name="T34" fmla="*/ 2305 w 2341"/>
                    <a:gd name="T35" fmla="*/ 587 h 585"/>
                    <a:gd name="T36" fmla="*/ 2230 w 2341"/>
                    <a:gd name="T37" fmla="*/ 557 h 585"/>
                    <a:gd name="T38" fmla="*/ 2058 w 2341"/>
                    <a:gd name="T39" fmla="*/ 490 h 585"/>
                    <a:gd name="T40" fmla="*/ 1774 w 2341"/>
                    <a:gd name="T41" fmla="*/ 452 h 585"/>
                    <a:gd name="T42" fmla="*/ 1609 w 2341"/>
                    <a:gd name="T43" fmla="*/ 452 h 585"/>
                    <a:gd name="T44" fmla="*/ 1325 w 2341"/>
                    <a:gd name="T45" fmla="*/ 422 h 585"/>
                    <a:gd name="T46" fmla="*/ 1191 w 2341"/>
                    <a:gd name="T47" fmla="*/ 415 h 585"/>
                    <a:gd name="T48" fmla="*/ 895 w 2341"/>
                    <a:gd name="T49" fmla="*/ 430 h 585"/>
                    <a:gd name="T50" fmla="*/ 671 w 2341"/>
                    <a:gd name="T51" fmla="*/ 415 h 585"/>
                    <a:gd name="T52" fmla="*/ 506 w 2341"/>
                    <a:gd name="T53" fmla="*/ 445 h 5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341" h="585">
                      <a:moveTo>
                        <a:pt x="506" y="441"/>
                      </a:moveTo>
                      <a:cubicBezTo>
                        <a:pt x="440" y="458"/>
                        <a:pt x="346" y="507"/>
                        <a:pt x="274" y="515"/>
                      </a:cubicBezTo>
                      <a:cubicBezTo>
                        <a:pt x="202" y="523"/>
                        <a:pt x="117" y="510"/>
                        <a:pt x="72" y="486"/>
                      </a:cubicBezTo>
                      <a:cubicBezTo>
                        <a:pt x="27" y="462"/>
                        <a:pt x="10" y="417"/>
                        <a:pt x="5" y="373"/>
                      </a:cubicBezTo>
                      <a:cubicBezTo>
                        <a:pt x="0" y="329"/>
                        <a:pt x="8" y="271"/>
                        <a:pt x="43" y="224"/>
                      </a:cubicBezTo>
                      <a:cubicBezTo>
                        <a:pt x="78" y="177"/>
                        <a:pt x="143" y="118"/>
                        <a:pt x="215" y="89"/>
                      </a:cubicBezTo>
                      <a:cubicBezTo>
                        <a:pt x="287" y="60"/>
                        <a:pt x="390" y="55"/>
                        <a:pt x="476" y="52"/>
                      </a:cubicBezTo>
                      <a:cubicBezTo>
                        <a:pt x="562" y="49"/>
                        <a:pt x="629" y="77"/>
                        <a:pt x="731" y="74"/>
                      </a:cubicBezTo>
                      <a:cubicBezTo>
                        <a:pt x="833" y="71"/>
                        <a:pt x="984" y="48"/>
                        <a:pt x="1090" y="37"/>
                      </a:cubicBezTo>
                      <a:cubicBezTo>
                        <a:pt x="1196" y="26"/>
                        <a:pt x="1252" y="12"/>
                        <a:pt x="1367" y="7"/>
                      </a:cubicBezTo>
                      <a:cubicBezTo>
                        <a:pt x="1482" y="2"/>
                        <a:pt x="1639" y="0"/>
                        <a:pt x="1778" y="7"/>
                      </a:cubicBezTo>
                      <a:cubicBezTo>
                        <a:pt x="1917" y="14"/>
                        <a:pt x="2119" y="35"/>
                        <a:pt x="2204" y="52"/>
                      </a:cubicBezTo>
                      <a:cubicBezTo>
                        <a:pt x="2289" y="69"/>
                        <a:pt x="2266" y="79"/>
                        <a:pt x="2287" y="111"/>
                      </a:cubicBezTo>
                      <a:cubicBezTo>
                        <a:pt x="2308" y="143"/>
                        <a:pt x="2323" y="202"/>
                        <a:pt x="2332" y="246"/>
                      </a:cubicBezTo>
                      <a:cubicBezTo>
                        <a:pt x="2341" y="290"/>
                        <a:pt x="2340" y="338"/>
                        <a:pt x="2339" y="373"/>
                      </a:cubicBezTo>
                      <a:cubicBezTo>
                        <a:pt x="2338" y="408"/>
                        <a:pt x="2324" y="429"/>
                        <a:pt x="2324" y="456"/>
                      </a:cubicBezTo>
                      <a:cubicBezTo>
                        <a:pt x="2324" y="483"/>
                        <a:pt x="2341" y="517"/>
                        <a:pt x="2339" y="538"/>
                      </a:cubicBezTo>
                      <a:cubicBezTo>
                        <a:pt x="2337" y="559"/>
                        <a:pt x="2326" y="581"/>
                        <a:pt x="2309" y="583"/>
                      </a:cubicBezTo>
                      <a:cubicBezTo>
                        <a:pt x="2292" y="585"/>
                        <a:pt x="2275" y="569"/>
                        <a:pt x="2234" y="553"/>
                      </a:cubicBezTo>
                      <a:cubicBezTo>
                        <a:pt x="2193" y="537"/>
                        <a:pt x="2138" y="504"/>
                        <a:pt x="2062" y="486"/>
                      </a:cubicBezTo>
                      <a:cubicBezTo>
                        <a:pt x="1986" y="468"/>
                        <a:pt x="1853" y="454"/>
                        <a:pt x="1778" y="448"/>
                      </a:cubicBezTo>
                      <a:cubicBezTo>
                        <a:pt x="1703" y="442"/>
                        <a:pt x="1688" y="453"/>
                        <a:pt x="1613" y="448"/>
                      </a:cubicBezTo>
                      <a:cubicBezTo>
                        <a:pt x="1538" y="443"/>
                        <a:pt x="1399" y="424"/>
                        <a:pt x="1329" y="418"/>
                      </a:cubicBezTo>
                      <a:cubicBezTo>
                        <a:pt x="1259" y="412"/>
                        <a:pt x="1267" y="410"/>
                        <a:pt x="1195" y="411"/>
                      </a:cubicBezTo>
                      <a:cubicBezTo>
                        <a:pt x="1123" y="412"/>
                        <a:pt x="982" y="426"/>
                        <a:pt x="895" y="426"/>
                      </a:cubicBezTo>
                      <a:cubicBezTo>
                        <a:pt x="808" y="426"/>
                        <a:pt x="738" y="410"/>
                        <a:pt x="671" y="411"/>
                      </a:cubicBezTo>
                      <a:cubicBezTo>
                        <a:pt x="604" y="412"/>
                        <a:pt x="572" y="424"/>
                        <a:pt x="506" y="441"/>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8" name="Freeform 1032"/>
              <p:cNvSpPr>
                <a:spLocks/>
              </p:cNvSpPr>
              <p:nvPr/>
            </p:nvSpPr>
            <p:spPr bwMode="auto">
              <a:xfrm>
                <a:off x="1864" y="3173"/>
                <a:ext cx="898" cy="397"/>
              </a:xfrm>
              <a:custGeom>
                <a:avLst/>
                <a:gdLst>
                  <a:gd name="T0" fmla="*/ 247 w 898"/>
                  <a:gd name="T1" fmla="*/ 397 h 397"/>
                  <a:gd name="T2" fmla="*/ 239 w 898"/>
                  <a:gd name="T3" fmla="*/ 269 h 397"/>
                  <a:gd name="T4" fmla="*/ 142 w 898"/>
                  <a:gd name="T5" fmla="*/ 307 h 397"/>
                  <a:gd name="T6" fmla="*/ 0 w 898"/>
                  <a:gd name="T7" fmla="*/ 299 h 397"/>
                  <a:gd name="T8" fmla="*/ 120 w 898"/>
                  <a:gd name="T9" fmla="*/ 262 h 397"/>
                  <a:gd name="T10" fmla="*/ 224 w 898"/>
                  <a:gd name="T11" fmla="*/ 202 h 397"/>
                  <a:gd name="T12" fmla="*/ 209 w 898"/>
                  <a:gd name="T13" fmla="*/ 67 h 397"/>
                  <a:gd name="T14" fmla="*/ 232 w 898"/>
                  <a:gd name="T15" fmla="*/ 0 h 397"/>
                  <a:gd name="T16" fmla="*/ 292 w 898"/>
                  <a:gd name="T17" fmla="*/ 90 h 397"/>
                  <a:gd name="T18" fmla="*/ 314 w 898"/>
                  <a:gd name="T19" fmla="*/ 187 h 397"/>
                  <a:gd name="T20" fmla="*/ 486 w 898"/>
                  <a:gd name="T21" fmla="*/ 135 h 397"/>
                  <a:gd name="T22" fmla="*/ 651 w 898"/>
                  <a:gd name="T23" fmla="*/ 112 h 397"/>
                  <a:gd name="T24" fmla="*/ 898 w 898"/>
                  <a:gd name="T25" fmla="*/ 82 h 397"/>
                  <a:gd name="T26" fmla="*/ 748 w 898"/>
                  <a:gd name="T27" fmla="*/ 150 h 397"/>
                  <a:gd name="T28" fmla="*/ 464 w 898"/>
                  <a:gd name="T29" fmla="*/ 187 h 397"/>
                  <a:gd name="T30" fmla="*/ 314 w 898"/>
                  <a:gd name="T31" fmla="*/ 232 h 397"/>
                  <a:gd name="T32" fmla="*/ 322 w 898"/>
                  <a:gd name="T33" fmla="*/ 374 h 397"/>
                  <a:gd name="T34" fmla="*/ 247 w 898"/>
                  <a:gd name="T35" fmla="*/ 397 h 3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98" h="397">
                    <a:moveTo>
                      <a:pt x="247" y="397"/>
                    </a:moveTo>
                    <a:lnTo>
                      <a:pt x="239" y="269"/>
                    </a:lnTo>
                    <a:lnTo>
                      <a:pt x="142" y="307"/>
                    </a:lnTo>
                    <a:lnTo>
                      <a:pt x="0" y="299"/>
                    </a:lnTo>
                    <a:lnTo>
                      <a:pt x="120" y="262"/>
                    </a:lnTo>
                    <a:lnTo>
                      <a:pt x="224" y="202"/>
                    </a:lnTo>
                    <a:lnTo>
                      <a:pt x="209" y="67"/>
                    </a:lnTo>
                    <a:lnTo>
                      <a:pt x="232" y="0"/>
                    </a:lnTo>
                    <a:lnTo>
                      <a:pt x="292" y="90"/>
                    </a:lnTo>
                    <a:lnTo>
                      <a:pt x="314" y="187"/>
                    </a:lnTo>
                    <a:lnTo>
                      <a:pt x="486" y="135"/>
                    </a:lnTo>
                    <a:lnTo>
                      <a:pt x="651" y="112"/>
                    </a:lnTo>
                    <a:lnTo>
                      <a:pt x="898" y="82"/>
                    </a:lnTo>
                    <a:lnTo>
                      <a:pt x="748" y="150"/>
                    </a:lnTo>
                    <a:lnTo>
                      <a:pt x="464" y="187"/>
                    </a:lnTo>
                    <a:lnTo>
                      <a:pt x="314" y="232"/>
                    </a:lnTo>
                    <a:lnTo>
                      <a:pt x="322" y="374"/>
                    </a:lnTo>
                    <a:lnTo>
                      <a:pt x="247" y="397"/>
                    </a:lnTo>
                    <a:close/>
                  </a:path>
                </a:pathLst>
              </a:custGeom>
              <a:solidFill>
                <a:schemeClr val="folHlink"/>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9" name="Freeform 1033"/>
              <p:cNvSpPr>
                <a:spLocks/>
              </p:cNvSpPr>
              <p:nvPr/>
            </p:nvSpPr>
            <p:spPr bwMode="auto">
              <a:xfrm>
                <a:off x="3352" y="3074"/>
                <a:ext cx="156" cy="338"/>
              </a:xfrm>
              <a:custGeom>
                <a:avLst/>
                <a:gdLst>
                  <a:gd name="T0" fmla="*/ 86 w 157"/>
                  <a:gd name="T1" fmla="*/ 8 h 337"/>
                  <a:gd name="T2" fmla="*/ 153 w 157"/>
                  <a:gd name="T3" fmla="*/ 199 h 337"/>
                  <a:gd name="T4" fmla="*/ 138 w 157"/>
                  <a:gd name="T5" fmla="*/ 341 h 337"/>
                  <a:gd name="T6" fmla="*/ 0 w 157"/>
                  <a:gd name="T7" fmla="*/ 0 h 337"/>
                  <a:gd name="T8" fmla="*/ 86 w 157"/>
                  <a:gd name="T9" fmla="*/ 8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 h="337">
                    <a:moveTo>
                      <a:pt x="90" y="8"/>
                    </a:moveTo>
                    <a:lnTo>
                      <a:pt x="157" y="195"/>
                    </a:lnTo>
                    <a:lnTo>
                      <a:pt x="142" y="337"/>
                    </a:lnTo>
                    <a:lnTo>
                      <a:pt x="0" y="0"/>
                    </a:lnTo>
                    <a:lnTo>
                      <a:pt x="90" y="8"/>
                    </a:lnTo>
                    <a:close/>
                  </a:path>
                </a:pathLst>
              </a:custGeom>
              <a:solidFill>
                <a:schemeClr val="folHlink"/>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 name="Freeform 1034"/>
              <p:cNvSpPr>
                <a:spLocks/>
              </p:cNvSpPr>
              <p:nvPr/>
            </p:nvSpPr>
            <p:spPr bwMode="auto">
              <a:xfrm>
                <a:off x="3306" y="3127"/>
                <a:ext cx="809" cy="397"/>
              </a:xfrm>
              <a:custGeom>
                <a:avLst/>
                <a:gdLst>
                  <a:gd name="T0" fmla="*/ 0 w 808"/>
                  <a:gd name="T1" fmla="*/ 370 h 396"/>
                  <a:gd name="T2" fmla="*/ 105 w 808"/>
                  <a:gd name="T3" fmla="*/ 370 h 396"/>
                  <a:gd name="T4" fmla="*/ 255 w 808"/>
                  <a:gd name="T5" fmla="*/ 310 h 396"/>
                  <a:gd name="T6" fmla="*/ 475 w 808"/>
                  <a:gd name="T7" fmla="*/ 112 h 396"/>
                  <a:gd name="T8" fmla="*/ 307 w 808"/>
                  <a:gd name="T9" fmla="*/ 67 h 396"/>
                  <a:gd name="T10" fmla="*/ 232 w 808"/>
                  <a:gd name="T11" fmla="*/ 22 h 396"/>
                  <a:gd name="T12" fmla="*/ 352 w 808"/>
                  <a:gd name="T13" fmla="*/ 22 h 396"/>
                  <a:gd name="T14" fmla="*/ 528 w 808"/>
                  <a:gd name="T15" fmla="*/ 74 h 396"/>
                  <a:gd name="T16" fmla="*/ 625 w 808"/>
                  <a:gd name="T17" fmla="*/ 0 h 396"/>
                  <a:gd name="T18" fmla="*/ 685 w 808"/>
                  <a:gd name="T19" fmla="*/ 0 h 396"/>
                  <a:gd name="T20" fmla="*/ 580 w 808"/>
                  <a:gd name="T21" fmla="*/ 82 h 396"/>
                  <a:gd name="T22" fmla="*/ 805 w 808"/>
                  <a:gd name="T23" fmla="*/ 134 h 396"/>
                  <a:gd name="T24" fmla="*/ 812 w 808"/>
                  <a:gd name="T25" fmla="*/ 213 h 396"/>
                  <a:gd name="T26" fmla="*/ 520 w 808"/>
                  <a:gd name="T27" fmla="*/ 134 h 396"/>
                  <a:gd name="T28" fmla="*/ 344 w 808"/>
                  <a:gd name="T29" fmla="*/ 295 h 396"/>
                  <a:gd name="T30" fmla="*/ 277 w 808"/>
                  <a:gd name="T31" fmla="*/ 348 h 396"/>
                  <a:gd name="T32" fmla="*/ 157 w 808"/>
                  <a:gd name="T33" fmla="*/ 400 h 396"/>
                  <a:gd name="T34" fmla="*/ 0 w 808"/>
                  <a:gd name="T35" fmla="*/ 370 h 3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08" h="396">
                    <a:moveTo>
                      <a:pt x="0" y="366"/>
                    </a:moveTo>
                    <a:lnTo>
                      <a:pt x="105" y="366"/>
                    </a:lnTo>
                    <a:lnTo>
                      <a:pt x="255" y="306"/>
                    </a:lnTo>
                    <a:lnTo>
                      <a:pt x="471" y="112"/>
                    </a:lnTo>
                    <a:lnTo>
                      <a:pt x="307" y="67"/>
                    </a:lnTo>
                    <a:lnTo>
                      <a:pt x="232" y="22"/>
                    </a:lnTo>
                    <a:lnTo>
                      <a:pt x="352" y="22"/>
                    </a:lnTo>
                    <a:lnTo>
                      <a:pt x="524" y="74"/>
                    </a:lnTo>
                    <a:lnTo>
                      <a:pt x="621" y="0"/>
                    </a:lnTo>
                    <a:lnTo>
                      <a:pt x="681" y="0"/>
                    </a:lnTo>
                    <a:lnTo>
                      <a:pt x="576" y="82"/>
                    </a:lnTo>
                    <a:lnTo>
                      <a:pt x="801" y="134"/>
                    </a:lnTo>
                    <a:lnTo>
                      <a:pt x="808" y="209"/>
                    </a:lnTo>
                    <a:lnTo>
                      <a:pt x="516" y="134"/>
                    </a:lnTo>
                    <a:lnTo>
                      <a:pt x="344" y="291"/>
                    </a:lnTo>
                    <a:lnTo>
                      <a:pt x="277" y="344"/>
                    </a:lnTo>
                    <a:lnTo>
                      <a:pt x="157" y="396"/>
                    </a:lnTo>
                    <a:lnTo>
                      <a:pt x="0" y="366"/>
                    </a:lnTo>
                    <a:close/>
                  </a:path>
                </a:pathLst>
              </a:custGeom>
              <a:solidFill>
                <a:schemeClr val="folHlink"/>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sp>
        <p:nvSpPr>
          <p:cNvPr id="201739" name="Rectangle 1035"/>
          <p:cNvSpPr>
            <a:spLocks noGrp="1" noChangeArrowheads="1"/>
          </p:cNvSpPr>
          <p:nvPr>
            <p:ph type="ctrTitle"/>
          </p:nvPr>
        </p:nvSpPr>
        <p:spPr>
          <a:xfrm>
            <a:off x="685800" y="1416050"/>
            <a:ext cx="7772400" cy="1403350"/>
          </a:xfrm>
        </p:spPr>
        <p:txBody>
          <a:bodyPr anchor="b"/>
          <a:lstStyle>
            <a:lvl1pPr algn="ctr">
              <a:defRPr/>
            </a:lvl1pPr>
          </a:lstStyle>
          <a:p>
            <a:r>
              <a:rPr lang="en-US"/>
              <a:t>Click to edit Master title style</a:t>
            </a:r>
          </a:p>
        </p:txBody>
      </p:sp>
      <p:sp>
        <p:nvSpPr>
          <p:cNvPr id="201740" name="Rectangle 1036"/>
          <p:cNvSpPr>
            <a:spLocks noGrp="1" noChangeArrowheads="1"/>
          </p:cNvSpPr>
          <p:nvPr>
            <p:ph type="subTitle" idx="1"/>
          </p:nvPr>
        </p:nvSpPr>
        <p:spPr>
          <a:xfrm>
            <a:off x="1371600" y="3886200"/>
            <a:ext cx="6400800" cy="1066800"/>
          </a:xfrm>
        </p:spPr>
        <p:txBody>
          <a:bodyPr>
            <a:spAutoFit/>
          </a:bodyPr>
          <a:lstStyle>
            <a:lvl1pPr marL="0" indent="0" algn="ctr">
              <a:buFontTx/>
              <a:buNone/>
              <a:defRPr/>
            </a:lvl1pPr>
          </a:lstStyle>
          <a:p>
            <a:r>
              <a:rPr lang="en-US"/>
              <a:t>Click to edit Master subtitle style</a:t>
            </a:r>
          </a:p>
        </p:txBody>
      </p:sp>
      <p:sp>
        <p:nvSpPr>
          <p:cNvPr id="13" name="Rectangle 1037"/>
          <p:cNvSpPr>
            <a:spLocks noGrp="1" noChangeArrowheads="1"/>
          </p:cNvSpPr>
          <p:nvPr>
            <p:ph type="dt" sz="half" idx="10"/>
          </p:nvPr>
        </p:nvSpPr>
        <p:spPr>
          <a:xfrm>
            <a:off x="685800" y="6324600"/>
            <a:ext cx="1905000" cy="457200"/>
          </a:xfrm>
        </p:spPr>
        <p:txBody>
          <a:bodyPr/>
          <a:lstStyle>
            <a:lvl1pPr>
              <a:defRPr/>
            </a:lvl1pPr>
          </a:lstStyle>
          <a:p>
            <a:pPr>
              <a:defRPr/>
            </a:pPr>
            <a:fld id="{5365E03B-024D-8C4A-9B47-45D9F1A0997F}" type="datetime1">
              <a:rPr lang="en-US"/>
              <a:pPr>
                <a:defRPr/>
              </a:pPr>
              <a:t>12/27/18</a:t>
            </a:fld>
            <a:endParaRPr lang="en-US"/>
          </a:p>
        </p:txBody>
      </p:sp>
      <p:sp>
        <p:nvSpPr>
          <p:cNvPr id="14" name="Rectangle 1038"/>
          <p:cNvSpPr>
            <a:spLocks noGrp="1" noChangeArrowheads="1"/>
          </p:cNvSpPr>
          <p:nvPr>
            <p:ph type="ftr" sz="quarter" idx="11"/>
          </p:nvPr>
        </p:nvSpPr>
        <p:spPr>
          <a:xfrm>
            <a:off x="3124200" y="6324600"/>
            <a:ext cx="2895600" cy="457200"/>
          </a:xfrm>
        </p:spPr>
        <p:txBody>
          <a:bodyPr/>
          <a:lstStyle>
            <a:lvl1pPr>
              <a:defRPr/>
            </a:lvl1pPr>
          </a:lstStyle>
          <a:p>
            <a:pPr>
              <a:defRPr/>
            </a:pPr>
            <a:endParaRPr lang="en-US"/>
          </a:p>
        </p:txBody>
      </p:sp>
      <p:sp>
        <p:nvSpPr>
          <p:cNvPr id="15" name="Rectangle 1039"/>
          <p:cNvSpPr>
            <a:spLocks noGrp="1" noChangeArrowheads="1"/>
          </p:cNvSpPr>
          <p:nvPr>
            <p:ph type="sldNum" sz="quarter" idx="12"/>
          </p:nvPr>
        </p:nvSpPr>
        <p:spPr>
          <a:xfrm>
            <a:off x="6553200" y="6324600"/>
            <a:ext cx="1905000" cy="457200"/>
          </a:xfrm>
        </p:spPr>
        <p:txBody>
          <a:bodyPr/>
          <a:lstStyle>
            <a:lvl1pPr>
              <a:defRPr/>
            </a:lvl1pPr>
          </a:lstStyle>
          <a:p>
            <a:pPr>
              <a:defRPr/>
            </a:pPr>
            <a:fld id="{C9C719F5-EE69-2042-93A3-A3AAC3D75C76}" type="slidenum">
              <a:rPr lang="en-US"/>
              <a:pPr>
                <a:defRPr/>
              </a:pPr>
              <a:t>‹#›</a:t>
            </a:fld>
            <a:endParaRPr lang="en-US"/>
          </a:p>
        </p:txBody>
      </p:sp>
    </p:spTree>
    <p:extLst>
      <p:ext uri="{BB962C8B-B14F-4D97-AF65-F5344CB8AC3E}">
        <p14:creationId xmlns:p14="http://schemas.microsoft.com/office/powerpoint/2010/main" val="4198890212"/>
      </p:ext>
    </p:extLst>
  </p:cSld>
  <p:clrMapOvr>
    <a:masterClrMapping/>
  </p:clrMapOvr>
  <p:transition>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1"/>
          <p:cNvSpPr>
            <a:spLocks noGrp="1" noChangeArrowheads="1"/>
          </p:cNvSpPr>
          <p:nvPr>
            <p:ph type="dt" sz="half" idx="10"/>
          </p:nvPr>
        </p:nvSpPr>
        <p:spPr>
          <a:ln/>
        </p:spPr>
        <p:txBody>
          <a:bodyPr/>
          <a:lstStyle>
            <a:lvl1pPr>
              <a:defRPr/>
            </a:lvl1pPr>
          </a:lstStyle>
          <a:p>
            <a:pPr>
              <a:defRPr/>
            </a:pPr>
            <a:fld id="{CB813E32-1F05-B046-9B4F-767F0FC2B213}" type="datetime1">
              <a:rPr lang="en-US"/>
              <a:pPr>
                <a:defRPr/>
              </a:pPr>
              <a:t>12/27/18</a:t>
            </a:fld>
            <a:endParaRPr lang="en-US"/>
          </a:p>
        </p:txBody>
      </p:sp>
      <p:sp>
        <p:nvSpPr>
          <p:cNvPr id="5" name="Rectangle 1032"/>
          <p:cNvSpPr>
            <a:spLocks noGrp="1" noChangeArrowheads="1"/>
          </p:cNvSpPr>
          <p:nvPr>
            <p:ph type="ftr" sz="quarter" idx="11"/>
          </p:nvPr>
        </p:nvSpPr>
        <p:spPr>
          <a:ln/>
        </p:spPr>
        <p:txBody>
          <a:bodyPr/>
          <a:lstStyle>
            <a:lvl1pPr>
              <a:defRPr/>
            </a:lvl1pPr>
          </a:lstStyle>
          <a:p>
            <a:pPr>
              <a:defRPr/>
            </a:pPr>
            <a:endParaRPr lang="en-US"/>
          </a:p>
        </p:txBody>
      </p:sp>
      <p:sp>
        <p:nvSpPr>
          <p:cNvPr id="6" name="Rectangle 1033"/>
          <p:cNvSpPr>
            <a:spLocks noGrp="1" noChangeArrowheads="1"/>
          </p:cNvSpPr>
          <p:nvPr>
            <p:ph type="sldNum" sz="quarter" idx="12"/>
          </p:nvPr>
        </p:nvSpPr>
        <p:spPr>
          <a:ln/>
        </p:spPr>
        <p:txBody>
          <a:bodyPr/>
          <a:lstStyle>
            <a:lvl1pPr>
              <a:defRPr/>
            </a:lvl1pPr>
          </a:lstStyle>
          <a:p>
            <a:pPr>
              <a:defRPr/>
            </a:pPr>
            <a:fld id="{5AAFB908-17A1-B443-9384-5018021133E6}" type="slidenum">
              <a:rPr lang="en-US"/>
              <a:pPr>
                <a:defRPr/>
              </a:pPr>
              <a:t>‹#›</a:t>
            </a:fld>
            <a:endParaRPr lang="en-US"/>
          </a:p>
        </p:txBody>
      </p:sp>
    </p:spTree>
    <p:extLst>
      <p:ext uri="{BB962C8B-B14F-4D97-AF65-F5344CB8AC3E}">
        <p14:creationId xmlns:p14="http://schemas.microsoft.com/office/powerpoint/2010/main" val="1592805226"/>
      </p:ext>
    </p:extLst>
  </p:cSld>
  <p:clrMapOvr>
    <a:masterClrMapping/>
  </p:clrMapOvr>
  <p:transition>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31"/>
          <p:cNvSpPr>
            <a:spLocks noGrp="1" noChangeArrowheads="1"/>
          </p:cNvSpPr>
          <p:nvPr>
            <p:ph type="dt" sz="half" idx="10"/>
          </p:nvPr>
        </p:nvSpPr>
        <p:spPr>
          <a:ln/>
        </p:spPr>
        <p:txBody>
          <a:bodyPr/>
          <a:lstStyle>
            <a:lvl1pPr>
              <a:defRPr/>
            </a:lvl1pPr>
          </a:lstStyle>
          <a:p>
            <a:pPr>
              <a:defRPr/>
            </a:pPr>
            <a:fld id="{CB813E32-1F05-B046-9B4F-767F0FC2B213}" type="datetime1">
              <a:rPr lang="en-US"/>
              <a:pPr>
                <a:defRPr/>
              </a:pPr>
              <a:t>12/27/18</a:t>
            </a:fld>
            <a:endParaRPr lang="en-US"/>
          </a:p>
        </p:txBody>
      </p:sp>
      <p:sp>
        <p:nvSpPr>
          <p:cNvPr id="5" name="Rectangle 1032"/>
          <p:cNvSpPr>
            <a:spLocks noGrp="1" noChangeArrowheads="1"/>
          </p:cNvSpPr>
          <p:nvPr>
            <p:ph type="ftr" sz="quarter" idx="11"/>
          </p:nvPr>
        </p:nvSpPr>
        <p:spPr>
          <a:ln/>
        </p:spPr>
        <p:txBody>
          <a:bodyPr/>
          <a:lstStyle>
            <a:lvl1pPr>
              <a:defRPr/>
            </a:lvl1pPr>
          </a:lstStyle>
          <a:p>
            <a:pPr>
              <a:defRPr/>
            </a:pPr>
            <a:endParaRPr lang="en-US"/>
          </a:p>
        </p:txBody>
      </p:sp>
      <p:sp>
        <p:nvSpPr>
          <p:cNvPr id="6" name="Rectangle 1033"/>
          <p:cNvSpPr>
            <a:spLocks noGrp="1" noChangeArrowheads="1"/>
          </p:cNvSpPr>
          <p:nvPr>
            <p:ph type="sldNum" sz="quarter" idx="12"/>
          </p:nvPr>
        </p:nvSpPr>
        <p:spPr>
          <a:ln/>
        </p:spPr>
        <p:txBody>
          <a:bodyPr/>
          <a:lstStyle>
            <a:lvl1pPr>
              <a:defRPr/>
            </a:lvl1pPr>
          </a:lstStyle>
          <a:p>
            <a:pPr>
              <a:defRPr/>
            </a:pPr>
            <a:fld id="{F9AD172F-E3D2-5544-B127-A407578459CB}" type="slidenum">
              <a:rPr lang="en-US"/>
              <a:pPr>
                <a:defRPr/>
              </a:pPr>
              <a:t>‹#›</a:t>
            </a:fld>
            <a:endParaRPr lang="en-US"/>
          </a:p>
        </p:txBody>
      </p:sp>
    </p:spTree>
    <p:extLst>
      <p:ext uri="{BB962C8B-B14F-4D97-AF65-F5344CB8AC3E}">
        <p14:creationId xmlns:p14="http://schemas.microsoft.com/office/powerpoint/2010/main" val="1770588062"/>
      </p:ext>
    </p:extLst>
  </p:cSld>
  <p:clrMapOvr>
    <a:masterClrMapping/>
  </p:clrMapOvr>
  <p:transition>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1"/>
          <p:cNvSpPr>
            <a:spLocks noGrp="1" noChangeArrowheads="1"/>
          </p:cNvSpPr>
          <p:nvPr>
            <p:ph type="dt" sz="half" idx="10"/>
          </p:nvPr>
        </p:nvSpPr>
        <p:spPr>
          <a:ln/>
        </p:spPr>
        <p:txBody>
          <a:bodyPr/>
          <a:lstStyle>
            <a:lvl1pPr>
              <a:defRPr/>
            </a:lvl1pPr>
          </a:lstStyle>
          <a:p>
            <a:pPr>
              <a:defRPr/>
            </a:pPr>
            <a:fld id="{CB813E32-1F05-B046-9B4F-767F0FC2B213}" type="datetime1">
              <a:rPr lang="en-US"/>
              <a:pPr>
                <a:defRPr/>
              </a:pPr>
              <a:t>12/27/18</a:t>
            </a:fld>
            <a:endParaRPr lang="en-US"/>
          </a:p>
        </p:txBody>
      </p:sp>
      <p:sp>
        <p:nvSpPr>
          <p:cNvPr id="6" name="Rectangle 1032"/>
          <p:cNvSpPr>
            <a:spLocks noGrp="1" noChangeArrowheads="1"/>
          </p:cNvSpPr>
          <p:nvPr>
            <p:ph type="ftr" sz="quarter" idx="11"/>
          </p:nvPr>
        </p:nvSpPr>
        <p:spPr>
          <a:ln/>
        </p:spPr>
        <p:txBody>
          <a:bodyPr/>
          <a:lstStyle>
            <a:lvl1pPr>
              <a:defRPr/>
            </a:lvl1pPr>
          </a:lstStyle>
          <a:p>
            <a:pPr>
              <a:defRPr/>
            </a:pPr>
            <a:endParaRPr lang="en-US"/>
          </a:p>
        </p:txBody>
      </p:sp>
      <p:sp>
        <p:nvSpPr>
          <p:cNvPr id="7" name="Rectangle 1033"/>
          <p:cNvSpPr>
            <a:spLocks noGrp="1" noChangeArrowheads="1"/>
          </p:cNvSpPr>
          <p:nvPr>
            <p:ph type="sldNum" sz="quarter" idx="12"/>
          </p:nvPr>
        </p:nvSpPr>
        <p:spPr>
          <a:ln/>
        </p:spPr>
        <p:txBody>
          <a:bodyPr/>
          <a:lstStyle>
            <a:lvl1pPr>
              <a:defRPr/>
            </a:lvl1pPr>
          </a:lstStyle>
          <a:p>
            <a:pPr>
              <a:defRPr/>
            </a:pPr>
            <a:fld id="{1EF87CA6-E50E-1547-BBA0-AD65640E000E}" type="slidenum">
              <a:rPr lang="en-US"/>
              <a:pPr>
                <a:defRPr/>
              </a:pPr>
              <a:t>‹#›</a:t>
            </a:fld>
            <a:endParaRPr lang="en-US"/>
          </a:p>
        </p:txBody>
      </p:sp>
    </p:spTree>
    <p:extLst>
      <p:ext uri="{BB962C8B-B14F-4D97-AF65-F5344CB8AC3E}">
        <p14:creationId xmlns:p14="http://schemas.microsoft.com/office/powerpoint/2010/main" val="4036193864"/>
      </p:ext>
    </p:extLst>
  </p:cSld>
  <p:clrMapOvr>
    <a:masterClrMapping/>
  </p:clrMapOvr>
  <p:transition>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31"/>
          <p:cNvSpPr>
            <a:spLocks noGrp="1" noChangeArrowheads="1"/>
          </p:cNvSpPr>
          <p:nvPr>
            <p:ph type="dt" sz="half" idx="10"/>
          </p:nvPr>
        </p:nvSpPr>
        <p:spPr>
          <a:ln/>
        </p:spPr>
        <p:txBody>
          <a:bodyPr/>
          <a:lstStyle>
            <a:lvl1pPr>
              <a:defRPr/>
            </a:lvl1pPr>
          </a:lstStyle>
          <a:p>
            <a:pPr>
              <a:defRPr/>
            </a:pPr>
            <a:fld id="{CB813E32-1F05-B046-9B4F-767F0FC2B213}" type="datetime1">
              <a:rPr lang="en-US"/>
              <a:pPr>
                <a:defRPr/>
              </a:pPr>
              <a:t>12/27/18</a:t>
            </a:fld>
            <a:endParaRPr lang="en-US"/>
          </a:p>
        </p:txBody>
      </p:sp>
      <p:sp>
        <p:nvSpPr>
          <p:cNvPr id="8" name="Rectangle 1032"/>
          <p:cNvSpPr>
            <a:spLocks noGrp="1" noChangeArrowheads="1"/>
          </p:cNvSpPr>
          <p:nvPr>
            <p:ph type="ftr" sz="quarter" idx="11"/>
          </p:nvPr>
        </p:nvSpPr>
        <p:spPr>
          <a:ln/>
        </p:spPr>
        <p:txBody>
          <a:bodyPr/>
          <a:lstStyle>
            <a:lvl1pPr>
              <a:defRPr/>
            </a:lvl1pPr>
          </a:lstStyle>
          <a:p>
            <a:pPr>
              <a:defRPr/>
            </a:pPr>
            <a:endParaRPr lang="en-US"/>
          </a:p>
        </p:txBody>
      </p:sp>
      <p:sp>
        <p:nvSpPr>
          <p:cNvPr id="9" name="Rectangle 1033"/>
          <p:cNvSpPr>
            <a:spLocks noGrp="1" noChangeArrowheads="1"/>
          </p:cNvSpPr>
          <p:nvPr>
            <p:ph type="sldNum" sz="quarter" idx="12"/>
          </p:nvPr>
        </p:nvSpPr>
        <p:spPr>
          <a:ln/>
        </p:spPr>
        <p:txBody>
          <a:bodyPr/>
          <a:lstStyle>
            <a:lvl1pPr>
              <a:defRPr/>
            </a:lvl1pPr>
          </a:lstStyle>
          <a:p>
            <a:pPr>
              <a:defRPr/>
            </a:pPr>
            <a:fld id="{FFC51D48-04A6-0E4C-B8A3-0041629C8937}" type="slidenum">
              <a:rPr lang="en-US"/>
              <a:pPr>
                <a:defRPr/>
              </a:pPr>
              <a:t>‹#›</a:t>
            </a:fld>
            <a:endParaRPr lang="en-US"/>
          </a:p>
        </p:txBody>
      </p:sp>
    </p:spTree>
    <p:extLst>
      <p:ext uri="{BB962C8B-B14F-4D97-AF65-F5344CB8AC3E}">
        <p14:creationId xmlns:p14="http://schemas.microsoft.com/office/powerpoint/2010/main" val="2727002571"/>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276225" y="228601"/>
            <a:ext cx="8591550" cy="1066800"/>
          </a:xfrm>
          <a:prstGeom prst="rect">
            <a:avLst/>
          </a:prstGeom>
        </p:spPr>
        <p:txBody>
          <a:bodyPr rtlCol="0">
            <a:normAutofit/>
          </a:bodyPr>
          <a:lstStyle/>
          <a:p>
            <a:r>
              <a:rPr lang="en-US"/>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p:cNvSpPr>
            <a:spLocks noGrp="1"/>
          </p:cNvSpPr>
          <p:nvPr>
            <p:ph sz="quarter" idx="14"/>
          </p:nvPr>
        </p:nvSpPr>
        <p:spPr>
          <a:xfrm>
            <a:off x="4615815" y="1298448"/>
            <a:ext cx="4251960" cy="4937760"/>
          </a:xfrm>
        </p:spPr>
        <p:txBody>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5"/>
          </p:nvPr>
        </p:nvSpPr>
        <p:spPr/>
        <p:txBody>
          <a:bodyPr/>
          <a:lstStyle>
            <a:lvl1pPr fontAlgn="base">
              <a:spcBef>
                <a:spcPct val="0"/>
              </a:spcBef>
              <a:spcAft>
                <a:spcPct val="0"/>
              </a:spcAft>
              <a:defRPr>
                <a:ea typeface="Osaka" charset="0"/>
                <a:cs typeface="Osaka" charset="0"/>
              </a:defRPr>
            </a:lvl1pPr>
          </a:lstStyle>
          <a:p>
            <a:pPr>
              <a:defRPr/>
            </a:pPr>
            <a:fld id="{CD811404-FE07-DC4E-B155-7B272D13CD4F}" type="datetime4">
              <a:rPr lang="en-US"/>
              <a:pPr>
                <a:defRPr/>
              </a:pPr>
              <a:t>December 27, 2018</a:t>
            </a:fld>
            <a:endParaRPr lang="en-US"/>
          </a:p>
        </p:txBody>
      </p:sp>
      <p:sp>
        <p:nvSpPr>
          <p:cNvPr id="6" name="Footer Placeholder 5"/>
          <p:cNvSpPr>
            <a:spLocks noGrp="1"/>
          </p:cNvSpPr>
          <p:nvPr>
            <p:ph type="ftr" sz="quarter" idx="16"/>
          </p:nvPr>
        </p:nvSpPr>
        <p:spPr/>
        <p:txBody>
          <a:bodyPr/>
          <a:lstStyle>
            <a:lvl1pPr fontAlgn="base">
              <a:spcBef>
                <a:spcPct val="0"/>
              </a:spcBef>
              <a:spcAft>
                <a:spcPct val="0"/>
              </a:spcAft>
              <a:defRPr>
                <a:ea typeface="Osaka" charset="0"/>
                <a:cs typeface="Osaka" charset="0"/>
              </a:defRPr>
            </a:lvl1pPr>
          </a:lstStyle>
          <a:p>
            <a:pPr>
              <a:defRPr/>
            </a:pPr>
            <a:endParaRPr lang="en-US"/>
          </a:p>
        </p:txBody>
      </p:sp>
      <p:sp>
        <p:nvSpPr>
          <p:cNvPr id="7" name="Slide Number Placeholder 6"/>
          <p:cNvSpPr>
            <a:spLocks noGrp="1"/>
          </p:cNvSpPr>
          <p:nvPr>
            <p:ph type="sldNum" sz="quarter" idx="17"/>
          </p:nvPr>
        </p:nvSpPr>
        <p:spPr/>
        <p:txBody>
          <a:bodyPr/>
          <a:lstStyle>
            <a:lvl1pPr fontAlgn="base">
              <a:spcBef>
                <a:spcPct val="0"/>
              </a:spcBef>
              <a:spcAft>
                <a:spcPct val="0"/>
              </a:spcAft>
              <a:defRPr>
                <a:ea typeface="Osaka" charset="0"/>
                <a:cs typeface="Osaka" charset="0"/>
              </a:defRPr>
            </a:lvl1pPr>
          </a:lstStyle>
          <a:p>
            <a:pPr>
              <a:defRPr/>
            </a:pPr>
            <a:fld id="{BF0F6A2F-7C2C-E845-9FCE-94557B8BAFE5}" type="slidenum">
              <a:rPr lang="en-US"/>
              <a:pPr>
                <a:defRPr/>
              </a:pPr>
              <a:t>‹#›</a:t>
            </a:fld>
            <a:endParaRPr lang="en-US"/>
          </a:p>
        </p:txBody>
      </p:sp>
    </p:spTree>
    <p:extLst>
      <p:ext uri="{BB962C8B-B14F-4D97-AF65-F5344CB8AC3E}">
        <p14:creationId xmlns:p14="http://schemas.microsoft.com/office/powerpoint/2010/main" val="25523943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31"/>
          <p:cNvSpPr>
            <a:spLocks noGrp="1" noChangeArrowheads="1"/>
          </p:cNvSpPr>
          <p:nvPr>
            <p:ph type="dt" sz="half" idx="10"/>
          </p:nvPr>
        </p:nvSpPr>
        <p:spPr>
          <a:ln/>
        </p:spPr>
        <p:txBody>
          <a:bodyPr/>
          <a:lstStyle>
            <a:lvl1pPr>
              <a:defRPr/>
            </a:lvl1pPr>
          </a:lstStyle>
          <a:p>
            <a:pPr>
              <a:defRPr/>
            </a:pPr>
            <a:fld id="{CB813E32-1F05-B046-9B4F-767F0FC2B213}" type="datetime1">
              <a:rPr lang="en-US"/>
              <a:pPr>
                <a:defRPr/>
              </a:pPr>
              <a:t>12/27/18</a:t>
            </a:fld>
            <a:endParaRPr lang="en-US"/>
          </a:p>
        </p:txBody>
      </p:sp>
      <p:sp>
        <p:nvSpPr>
          <p:cNvPr id="4" name="Rectangle 1032"/>
          <p:cNvSpPr>
            <a:spLocks noGrp="1" noChangeArrowheads="1"/>
          </p:cNvSpPr>
          <p:nvPr>
            <p:ph type="ftr" sz="quarter" idx="11"/>
          </p:nvPr>
        </p:nvSpPr>
        <p:spPr>
          <a:ln/>
        </p:spPr>
        <p:txBody>
          <a:bodyPr/>
          <a:lstStyle>
            <a:lvl1pPr>
              <a:defRPr/>
            </a:lvl1pPr>
          </a:lstStyle>
          <a:p>
            <a:pPr>
              <a:defRPr/>
            </a:pPr>
            <a:endParaRPr lang="en-US"/>
          </a:p>
        </p:txBody>
      </p:sp>
      <p:sp>
        <p:nvSpPr>
          <p:cNvPr id="5" name="Rectangle 1033"/>
          <p:cNvSpPr>
            <a:spLocks noGrp="1" noChangeArrowheads="1"/>
          </p:cNvSpPr>
          <p:nvPr>
            <p:ph type="sldNum" sz="quarter" idx="12"/>
          </p:nvPr>
        </p:nvSpPr>
        <p:spPr>
          <a:ln/>
        </p:spPr>
        <p:txBody>
          <a:bodyPr/>
          <a:lstStyle>
            <a:lvl1pPr>
              <a:defRPr/>
            </a:lvl1pPr>
          </a:lstStyle>
          <a:p>
            <a:pPr>
              <a:defRPr/>
            </a:pPr>
            <a:fld id="{C59FEEF5-925E-8C45-A8F6-FC140BA668C2}" type="slidenum">
              <a:rPr lang="en-US"/>
              <a:pPr>
                <a:defRPr/>
              </a:pPr>
              <a:t>‹#›</a:t>
            </a:fld>
            <a:endParaRPr lang="en-US"/>
          </a:p>
        </p:txBody>
      </p:sp>
    </p:spTree>
    <p:extLst>
      <p:ext uri="{BB962C8B-B14F-4D97-AF65-F5344CB8AC3E}">
        <p14:creationId xmlns:p14="http://schemas.microsoft.com/office/powerpoint/2010/main" val="3328475172"/>
      </p:ext>
    </p:extLst>
  </p:cSld>
  <p:clrMapOvr>
    <a:masterClrMapping/>
  </p:clrMapOvr>
  <p:transition>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1"/>
          <p:cNvSpPr>
            <a:spLocks noGrp="1" noChangeArrowheads="1"/>
          </p:cNvSpPr>
          <p:nvPr>
            <p:ph type="dt" sz="half" idx="10"/>
          </p:nvPr>
        </p:nvSpPr>
        <p:spPr>
          <a:ln/>
        </p:spPr>
        <p:txBody>
          <a:bodyPr/>
          <a:lstStyle>
            <a:lvl1pPr>
              <a:defRPr/>
            </a:lvl1pPr>
          </a:lstStyle>
          <a:p>
            <a:pPr>
              <a:defRPr/>
            </a:pPr>
            <a:fld id="{CB813E32-1F05-B046-9B4F-767F0FC2B213}" type="datetime1">
              <a:rPr lang="en-US"/>
              <a:pPr>
                <a:defRPr/>
              </a:pPr>
              <a:t>12/27/18</a:t>
            </a:fld>
            <a:endParaRPr lang="en-US"/>
          </a:p>
        </p:txBody>
      </p:sp>
      <p:sp>
        <p:nvSpPr>
          <p:cNvPr id="3" name="Rectangle 1032"/>
          <p:cNvSpPr>
            <a:spLocks noGrp="1" noChangeArrowheads="1"/>
          </p:cNvSpPr>
          <p:nvPr>
            <p:ph type="ftr" sz="quarter" idx="11"/>
          </p:nvPr>
        </p:nvSpPr>
        <p:spPr>
          <a:ln/>
        </p:spPr>
        <p:txBody>
          <a:bodyPr/>
          <a:lstStyle>
            <a:lvl1pPr>
              <a:defRPr/>
            </a:lvl1pPr>
          </a:lstStyle>
          <a:p>
            <a:pPr>
              <a:defRPr/>
            </a:pPr>
            <a:endParaRPr lang="en-US"/>
          </a:p>
        </p:txBody>
      </p:sp>
      <p:sp>
        <p:nvSpPr>
          <p:cNvPr id="4" name="Rectangle 1033"/>
          <p:cNvSpPr>
            <a:spLocks noGrp="1" noChangeArrowheads="1"/>
          </p:cNvSpPr>
          <p:nvPr>
            <p:ph type="sldNum" sz="quarter" idx="12"/>
          </p:nvPr>
        </p:nvSpPr>
        <p:spPr>
          <a:ln/>
        </p:spPr>
        <p:txBody>
          <a:bodyPr/>
          <a:lstStyle>
            <a:lvl1pPr>
              <a:defRPr/>
            </a:lvl1pPr>
          </a:lstStyle>
          <a:p>
            <a:pPr>
              <a:defRPr/>
            </a:pPr>
            <a:fld id="{9EF9CE19-0433-D84F-9692-960E47B4ECB8}" type="slidenum">
              <a:rPr lang="en-US"/>
              <a:pPr>
                <a:defRPr/>
              </a:pPr>
              <a:t>‹#›</a:t>
            </a:fld>
            <a:endParaRPr lang="en-US"/>
          </a:p>
        </p:txBody>
      </p:sp>
    </p:spTree>
    <p:extLst>
      <p:ext uri="{BB962C8B-B14F-4D97-AF65-F5344CB8AC3E}">
        <p14:creationId xmlns:p14="http://schemas.microsoft.com/office/powerpoint/2010/main" val="1524267648"/>
      </p:ext>
    </p:extLst>
  </p:cSld>
  <p:clrMapOvr>
    <a:masterClrMapping/>
  </p:clrMapOvr>
  <p:transition>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1"/>
          <p:cNvSpPr>
            <a:spLocks noGrp="1" noChangeArrowheads="1"/>
          </p:cNvSpPr>
          <p:nvPr>
            <p:ph type="dt" sz="half" idx="10"/>
          </p:nvPr>
        </p:nvSpPr>
        <p:spPr>
          <a:ln/>
        </p:spPr>
        <p:txBody>
          <a:bodyPr/>
          <a:lstStyle>
            <a:lvl1pPr>
              <a:defRPr/>
            </a:lvl1pPr>
          </a:lstStyle>
          <a:p>
            <a:pPr>
              <a:defRPr/>
            </a:pPr>
            <a:fld id="{CB813E32-1F05-B046-9B4F-767F0FC2B213}" type="datetime1">
              <a:rPr lang="en-US"/>
              <a:pPr>
                <a:defRPr/>
              </a:pPr>
              <a:t>12/27/18</a:t>
            </a:fld>
            <a:endParaRPr lang="en-US"/>
          </a:p>
        </p:txBody>
      </p:sp>
      <p:sp>
        <p:nvSpPr>
          <p:cNvPr id="6" name="Rectangle 1032"/>
          <p:cNvSpPr>
            <a:spLocks noGrp="1" noChangeArrowheads="1"/>
          </p:cNvSpPr>
          <p:nvPr>
            <p:ph type="ftr" sz="quarter" idx="11"/>
          </p:nvPr>
        </p:nvSpPr>
        <p:spPr>
          <a:ln/>
        </p:spPr>
        <p:txBody>
          <a:bodyPr/>
          <a:lstStyle>
            <a:lvl1pPr>
              <a:defRPr/>
            </a:lvl1pPr>
          </a:lstStyle>
          <a:p>
            <a:pPr>
              <a:defRPr/>
            </a:pPr>
            <a:endParaRPr lang="en-US"/>
          </a:p>
        </p:txBody>
      </p:sp>
      <p:sp>
        <p:nvSpPr>
          <p:cNvPr id="7" name="Rectangle 1033"/>
          <p:cNvSpPr>
            <a:spLocks noGrp="1" noChangeArrowheads="1"/>
          </p:cNvSpPr>
          <p:nvPr>
            <p:ph type="sldNum" sz="quarter" idx="12"/>
          </p:nvPr>
        </p:nvSpPr>
        <p:spPr>
          <a:ln/>
        </p:spPr>
        <p:txBody>
          <a:bodyPr/>
          <a:lstStyle>
            <a:lvl1pPr>
              <a:defRPr/>
            </a:lvl1pPr>
          </a:lstStyle>
          <a:p>
            <a:pPr>
              <a:defRPr/>
            </a:pPr>
            <a:fld id="{7A2BF2E5-4516-AB42-B7E8-ECF8F1E35088}" type="slidenum">
              <a:rPr lang="en-US"/>
              <a:pPr>
                <a:defRPr/>
              </a:pPr>
              <a:t>‹#›</a:t>
            </a:fld>
            <a:endParaRPr lang="en-US"/>
          </a:p>
        </p:txBody>
      </p:sp>
    </p:spTree>
    <p:extLst>
      <p:ext uri="{BB962C8B-B14F-4D97-AF65-F5344CB8AC3E}">
        <p14:creationId xmlns:p14="http://schemas.microsoft.com/office/powerpoint/2010/main" val="4099101026"/>
      </p:ext>
    </p:extLst>
  </p:cSld>
  <p:clrMapOvr>
    <a:masterClrMapping/>
  </p:clrMapOvr>
  <p:transition>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1"/>
          <p:cNvSpPr>
            <a:spLocks noGrp="1" noChangeArrowheads="1"/>
          </p:cNvSpPr>
          <p:nvPr>
            <p:ph type="dt" sz="half" idx="10"/>
          </p:nvPr>
        </p:nvSpPr>
        <p:spPr>
          <a:ln/>
        </p:spPr>
        <p:txBody>
          <a:bodyPr/>
          <a:lstStyle>
            <a:lvl1pPr>
              <a:defRPr/>
            </a:lvl1pPr>
          </a:lstStyle>
          <a:p>
            <a:pPr>
              <a:defRPr/>
            </a:pPr>
            <a:fld id="{CB813E32-1F05-B046-9B4F-767F0FC2B213}" type="datetime1">
              <a:rPr lang="en-US"/>
              <a:pPr>
                <a:defRPr/>
              </a:pPr>
              <a:t>12/27/18</a:t>
            </a:fld>
            <a:endParaRPr lang="en-US"/>
          </a:p>
        </p:txBody>
      </p:sp>
      <p:sp>
        <p:nvSpPr>
          <p:cNvPr id="6" name="Rectangle 1032"/>
          <p:cNvSpPr>
            <a:spLocks noGrp="1" noChangeArrowheads="1"/>
          </p:cNvSpPr>
          <p:nvPr>
            <p:ph type="ftr" sz="quarter" idx="11"/>
          </p:nvPr>
        </p:nvSpPr>
        <p:spPr>
          <a:ln/>
        </p:spPr>
        <p:txBody>
          <a:bodyPr/>
          <a:lstStyle>
            <a:lvl1pPr>
              <a:defRPr/>
            </a:lvl1pPr>
          </a:lstStyle>
          <a:p>
            <a:pPr>
              <a:defRPr/>
            </a:pPr>
            <a:endParaRPr lang="en-US"/>
          </a:p>
        </p:txBody>
      </p:sp>
      <p:sp>
        <p:nvSpPr>
          <p:cNvPr id="7" name="Rectangle 1033"/>
          <p:cNvSpPr>
            <a:spLocks noGrp="1" noChangeArrowheads="1"/>
          </p:cNvSpPr>
          <p:nvPr>
            <p:ph type="sldNum" sz="quarter" idx="12"/>
          </p:nvPr>
        </p:nvSpPr>
        <p:spPr>
          <a:ln/>
        </p:spPr>
        <p:txBody>
          <a:bodyPr/>
          <a:lstStyle>
            <a:lvl1pPr>
              <a:defRPr/>
            </a:lvl1pPr>
          </a:lstStyle>
          <a:p>
            <a:pPr>
              <a:defRPr/>
            </a:pPr>
            <a:fld id="{5973A284-BE25-7A42-8921-7CD9EF13A130}" type="slidenum">
              <a:rPr lang="en-US"/>
              <a:pPr>
                <a:defRPr/>
              </a:pPr>
              <a:t>‹#›</a:t>
            </a:fld>
            <a:endParaRPr lang="en-US"/>
          </a:p>
        </p:txBody>
      </p:sp>
    </p:spTree>
    <p:extLst>
      <p:ext uri="{BB962C8B-B14F-4D97-AF65-F5344CB8AC3E}">
        <p14:creationId xmlns:p14="http://schemas.microsoft.com/office/powerpoint/2010/main" val="1570703618"/>
      </p:ext>
    </p:extLst>
  </p:cSld>
  <p:clrMapOvr>
    <a:masterClrMapping/>
  </p:clrMapOvr>
  <p:transition>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1"/>
          <p:cNvSpPr>
            <a:spLocks noGrp="1" noChangeArrowheads="1"/>
          </p:cNvSpPr>
          <p:nvPr>
            <p:ph type="dt" sz="half" idx="10"/>
          </p:nvPr>
        </p:nvSpPr>
        <p:spPr>
          <a:ln/>
        </p:spPr>
        <p:txBody>
          <a:bodyPr/>
          <a:lstStyle>
            <a:lvl1pPr>
              <a:defRPr/>
            </a:lvl1pPr>
          </a:lstStyle>
          <a:p>
            <a:pPr>
              <a:defRPr/>
            </a:pPr>
            <a:fld id="{CB813E32-1F05-B046-9B4F-767F0FC2B213}" type="datetime1">
              <a:rPr lang="en-US"/>
              <a:pPr>
                <a:defRPr/>
              </a:pPr>
              <a:t>12/27/18</a:t>
            </a:fld>
            <a:endParaRPr lang="en-US"/>
          </a:p>
        </p:txBody>
      </p:sp>
      <p:sp>
        <p:nvSpPr>
          <p:cNvPr id="5" name="Rectangle 1032"/>
          <p:cNvSpPr>
            <a:spLocks noGrp="1" noChangeArrowheads="1"/>
          </p:cNvSpPr>
          <p:nvPr>
            <p:ph type="ftr" sz="quarter" idx="11"/>
          </p:nvPr>
        </p:nvSpPr>
        <p:spPr>
          <a:ln/>
        </p:spPr>
        <p:txBody>
          <a:bodyPr/>
          <a:lstStyle>
            <a:lvl1pPr>
              <a:defRPr/>
            </a:lvl1pPr>
          </a:lstStyle>
          <a:p>
            <a:pPr>
              <a:defRPr/>
            </a:pPr>
            <a:endParaRPr lang="en-US"/>
          </a:p>
        </p:txBody>
      </p:sp>
      <p:sp>
        <p:nvSpPr>
          <p:cNvPr id="6" name="Rectangle 1033"/>
          <p:cNvSpPr>
            <a:spLocks noGrp="1" noChangeArrowheads="1"/>
          </p:cNvSpPr>
          <p:nvPr>
            <p:ph type="sldNum" sz="quarter" idx="12"/>
          </p:nvPr>
        </p:nvSpPr>
        <p:spPr>
          <a:ln/>
        </p:spPr>
        <p:txBody>
          <a:bodyPr/>
          <a:lstStyle>
            <a:lvl1pPr>
              <a:defRPr/>
            </a:lvl1pPr>
          </a:lstStyle>
          <a:p>
            <a:pPr>
              <a:defRPr/>
            </a:pPr>
            <a:fld id="{D485A0CC-A0C9-6B47-9CF9-79AEBDC08637}" type="slidenum">
              <a:rPr lang="en-US"/>
              <a:pPr>
                <a:defRPr/>
              </a:pPr>
              <a:t>‹#›</a:t>
            </a:fld>
            <a:endParaRPr lang="en-US"/>
          </a:p>
        </p:txBody>
      </p:sp>
    </p:spTree>
    <p:extLst>
      <p:ext uri="{BB962C8B-B14F-4D97-AF65-F5344CB8AC3E}">
        <p14:creationId xmlns:p14="http://schemas.microsoft.com/office/powerpoint/2010/main" val="4054361552"/>
      </p:ext>
    </p:extLst>
  </p:cSld>
  <p:clrMapOvr>
    <a:masterClrMapping/>
  </p:clrMapOvr>
  <p:transition>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5950" y="547688"/>
            <a:ext cx="2147888" cy="56245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9113" y="547688"/>
            <a:ext cx="6294437" cy="56245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1"/>
          <p:cNvSpPr>
            <a:spLocks noGrp="1" noChangeArrowheads="1"/>
          </p:cNvSpPr>
          <p:nvPr>
            <p:ph type="dt" sz="half" idx="10"/>
          </p:nvPr>
        </p:nvSpPr>
        <p:spPr>
          <a:ln/>
        </p:spPr>
        <p:txBody>
          <a:bodyPr/>
          <a:lstStyle>
            <a:lvl1pPr>
              <a:defRPr/>
            </a:lvl1pPr>
          </a:lstStyle>
          <a:p>
            <a:pPr>
              <a:defRPr/>
            </a:pPr>
            <a:fld id="{CB813E32-1F05-B046-9B4F-767F0FC2B213}" type="datetime1">
              <a:rPr lang="en-US"/>
              <a:pPr>
                <a:defRPr/>
              </a:pPr>
              <a:t>12/27/18</a:t>
            </a:fld>
            <a:endParaRPr lang="en-US"/>
          </a:p>
        </p:txBody>
      </p:sp>
      <p:sp>
        <p:nvSpPr>
          <p:cNvPr id="5" name="Rectangle 1032"/>
          <p:cNvSpPr>
            <a:spLocks noGrp="1" noChangeArrowheads="1"/>
          </p:cNvSpPr>
          <p:nvPr>
            <p:ph type="ftr" sz="quarter" idx="11"/>
          </p:nvPr>
        </p:nvSpPr>
        <p:spPr>
          <a:ln/>
        </p:spPr>
        <p:txBody>
          <a:bodyPr/>
          <a:lstStyle>
            <a:lvl1pPr>
              <a:defRPr/>
            </a:lvl1pPr>
          </a:lstStyle>
          <a:p>
            <a:pPr>
              <a:defRPr/>
            </a:pPr>
            <a:endParaRPr lang="en-US"/>
          </a:p>
        </p:txBody>
      </p:sp>
      <p:sp>
        <p:nvSpPr>
          <p:cNvPr id="6" name="Rectangle 1033"/>
          <p:cNvSpPr>
            <a:spLocks noGrp="1" noChangeArrowheads="1"/>
          </p:cNvSpPr>
          <p:nvPr>
            <p:ph type="sldNum" sz="quarter" idx="12"/>
          </p:nvPr>
        </p:nvSpPr>
        <p:spPr>
          <a:ln/>
        </p:spPr>
        <p:txBody>
          <a:bodyPr/>
          <a:lstStyle>
            <a:lvl1pPr>
              <a:defRPr/>
            </a:lvl1pPr>
          </a:lstStyle>
          <a:p>
            <a:pPr>
              <a:defRPr/>
            </a:pPr>
            <a:fld id="{1583F26F-A6FB-6345-A487-B91C1E3610AD}" type="slidenum">
              <a:rPr lang="en-US"/>
              <a:pPr>
                <a:defRPr/>
              </a:pPr>
              <a:t>‹#›</a:t>
            </a:fld>
            <a:endParaRPr lang="en-US"/>
          </a:p>
        </p:txBody>
      </p:sp>
    </p:spTree>
    <p:extLst>
      <p:ext uri="{BB962C8B-B14F-4D97-AF65-F5344CB8AC3E}">
        <p14:creationId xmlns:p14="http://schemas.microsoft.com/office/powerpoint/2010/main" val="2863328031"/>
      </p:ext>
    </p:extLst>
  </p:cSld>
  <p:clrMapOvr>
    <a:masterClrMapping/>
  </p:clrMapOvr>
  <p:transition>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24258" name="Rectangle 2"/>
          <p:cNvSpPr>
            <a:spLocks noGrp="1" noChangeArrowheads="1"/>
          </p:cNvSpPr>
          <p:nvPr>
            <p:ph type="ctrTitle"/>
          </p:nvPr>
        </p:nvSpPr>
        <p:spPr>
          <a:xfrm>
            <a:off x="1600200" y="1600200"/>
            <a:ext cx="6858000" cy="1828800"/>
          </a:xfrm>
          <a:effectLst/>
        </p:spPr>
        <p:txBody>
          <a:bodyPr/>
          <a:lstStyle>
            <a:lvl1pPr>
              <a:defRPr/>
            </a:lvl1pPr>
          </a:lstStyle>
          <a:p>
            <a:r>
              <a:rPr lang="en-US"/>
              <a:t>Click to edit Master title style</a:t>
            </a:r>
          </a:p>
        </p:txBody>
      </p:sp>
      <p:sp>
        <p:nvSpPr>
          <p:cNvPr id="224259" name="Rectangle 3"/>
          <p:cNvSpPr>
            <a:spLocks noGrp="1" noChangeArrowheads="1"/>
          </p:cNvSpPr>
          <p:nvPr>
            <p:ph type="subTitle" idx="1"/>
          </p:nvPr>
        </p:nvSpPr>
        <p:spPr>
          <a:xfrm>
            <a:off x="2057400" y="3886200"/>
            <a:ext cx="6400800" cy="1752600"/>
          </a:xfrm>
          <a:effectLst/>
        </p:spPr>
        <p:txBody>
          <a:bodyPr/>
          <a:lstStyle>
            <a:lvl1pPr marL="0" indent="0" algn="r">
              <a:buFont typeface="Wingdings" pitchFamily="-110" charset="2"/>
              <a:buNone/>
              <a:defRPr sz="2800" i="1"/>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8632E866-8CB3-9244-815C-059F21B799EF}" type="datetime1">
              <a:rPr lang="en-US"/>
              <a:pPr>
                <a:defRPr/>
              </a:pPr>
              <a:t>12/27/18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431021-F565-D54D-AF6B-A0B19C0C38C7}" type="slidenum">
              <a:rPr lang="en-US"/>
              <a:pPr>
                <a:defRPr/>
              </a:pPr>
              <a:t>‹#›</a:t>
            </a:fld>
            <a:endParaRPr lang="en-US"/>
          </a:p>
        </p:txBody>
      </p:sp>
    </p:spTree>
    <p:extLst>
      <p:ext uri="{BB962C8B-B14F-4D97-AF65-F5344CB8AC3E}">
        <p14:creationId xmlns:p14="http://schemas.microsoft.com/office/powerpoint/2010/main" val="19868144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632E866-8CB3-9244-815C-059F21B799EF}" type="datetime1">
              <a:rPr lang="en-US"/>
              <a:pPr>
                <a:defRPr/>
              </a:pPr>
              <a:t>12/27/18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58B338-510B-2E49-B18F-2682AA3E588C}" type="slidenum">
              <a:rPr lang="en-US"/>
              <a:pPr>
                <a:defRPr/>
              </a:pPr>
              <a:t>‹#›</a:t>
            </a:fld>
            <a:endParaRPr lang="en-US"/>
          </a:p>
        </p:txBody>
      </p:sp>
    </p:spTree>
    <p:extLst>
      <p:ext uri="{BB962C8B-B14F-4D97-AF65-F5344CB8AC3E}">
        <p14:creationId xmlns:p14="http://schemas.microsoft.com/office/powerpoint/2010/main" val="42211057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632E866-8CB3-9244-815C-059F21B799EF}" type="datetime1">
              <a:rPr lang="en-US"/>
              <a:pPr>
                <a:defRPr/>
              </a:pPr>
              <a:t>12/27/18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6AEF4B-DB64-734E-ACA9-E0891D5A0889}" type="slidenum">
              <a:rPr lang="en-US"/>
              <a:pPr>
                <a:defRPr/>
              </a:pPr>
              <a:t>‹#›</a:t>
            </a:fld>
            <a:endParaRPr lang="en-US"/>
          </a:p>
        </p:txBody>
      </p:sp>
    </p:spTree>
    <p:extLst>
      <p:ext uri="{BB962C8B-B14F-4D97-AF65-F5344CB8AC3E}">
        <p14:creationId xmlns:p14="http://schemas.microsoft.com/office/powerpoint/2010/main" val="12036573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8632E866-8CB3-9244-815C-059F21B799EF}" type="datetime1">
              <a:rPr lang="en-US"/>
              <a:pPr>
                <a:defRPr/>
              </a:pPr>
              <a:t>12/27/18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E2C0B2-6960-F043-8606-B6E28E7AE512}" type="slidenum">
              <a:rPr lang="en-US"/>
              <a:pPr>
                <a:defRPr/>
              </a:pPr>
              <a:t>‹#›</a:t>
            </a:fld>
            <a:endParaRPr lang="en-US"/>
          </a:p>
        </p:txBody>
      </p:sp>
    </p:spTree>
    <p:extLst>
      <p:ext uri="{BB962C8B-B14F-4D97-AF65-F5344CB8AC3E}">
        <p14:creationId xmlns:p14="http://schemas.microsoft.com/office/powerpoint/2010/main" val="2160805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276225" y="228601"/>
            <a:ext cx="8591550" cy="1066800"/>
          </a:xfrm>
          <a:prstGeom prst="rect">
            <a:avLst/>
          </a:prstGeom>
        </p:spPr>
        <p:txBody>
          <a:bodyPr rtlCol="0">
            <a:normAutofit/>
          </a:bodyPr>
          <a:lstStyle/>
          <a:p>
            <a:r>
              <a:rPr lang="en-US"/>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1"/>
          <p:cNvSpPr>
            <a:spLocks noGrp="1"/>
          </p:cNvSpPr>
          <p:nvPr>
            <p:ph sz="quarter" idx="14"/>
          </p:nvPr>
        </p:nvSpPr>
        <p:spPr>
          <a:xfrm>
            <a:off x="4615815" y="1810512"/>
            <a:ext cx="4251960" cy="4425696"/>
          </a:xfrm>
        </p:spPr>
        <p:txBody>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3"/>
          <p:cNvSpPr>
            <a:spLocks noGrp="1"/>
          </p:cNvSpPr>
          <p:nvPr>
            <p:ph type="body" sz="half" idx="2"/>
          </p:nvPr>
        </p:nvSpPr>
        <p:spPr>
          <a:xfrm>
            <a:off x="276225" y="1298448"/>
            <a:ext cx="4248150" cy="509587"/>
          </a:xfrm>
        </p:spPr>
        <p:txBody>
          <a:bodyPr anchor="ct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p:cNvSpPr>
            <a:spLocks noGrp="1"/>
          </p:cNvSpPr>
          <p:nvPr>
            <p:ph type="dt" sz="half" idx="16"/>
          </p:nvPr>
        </p:nvSpPr>
        <p:spPr/>
        <p:txBody>
          <a:bodyPr/>
          <a:lstStyle>
            <a:lvl1pPr fontAlgn="base">
              <a:spcBef>
                <a:spcPct val="0"/>
              </a:spcBef>
              <a:spcAft>
                <a:spcPct val="0"/>
              </a:spcAft>
              <a:defRPr>
                <a:ea typeface="Osaka" charset="0"/>
                <a:cs typeface="Osaka" charset="0"/>
              </a:defRPr>
            </a:lvl1pPr>
          </a:lstStyle>
          <a:p>
            <a:pPr>
              <a:defRPr/>
            </a:pPr>
            <a:fld id="{DE098ECE-6F09-3D43-AB78-CCAB1F014539}" type="datetime4">
              <a:rPr lang="en-US"/>
              <a:pPr>
                <a:defRPr/>
              </a:pPr>
              <a:t>December 27, 2018</a:t>
            </a:fld>
            <a:endParaRPr lang="en-US"/>
          </a:p>
        </p:txBody>
      </p:sp>
      <p:sp>
        <p:nvSpPr>
          <p:cNvPr id="8" name="Footer Placeholder 7"/>
          <p:cNvSpPr>
            <a:spLocks noGrp="1"/>
          </p:cNvSpPr>
          <p:nvPr>
            <p:ph type="ftr" sz="quarter" idx="17"/>
          </p:nvPr>
        </p:nvSpPr>
        <p:spPr/>
        <p:txBody>
          <a:bodyPr/>
          <a:lstStyle>
            <a:lvl1pPr fontAlgn="base">
              <a:spcBef>
                <a:spcPct val="0"/>
              </a:spcBef>
              <a:spcAft>
                <a:spcPct val="0"/>
              </a:spcAft>
              <a:defRPr>
                <a:ea typeface="Osaka" charset="0"/>
                <a:cs typeface="Osaka" charset="0"/>
              </a:defRPr>
            </a:lvl1pPr>
          </a:lstStyle>
          <a:p>
            <a:pPr>
              <a:defRPr/>
            </a:pPr>
            <a:endParaRPr lang="en-US"/>
          </a:p>
        </p:txBody>
      </p:sp>
      <p:sp>
        <p:nvSpPr>
          <p:cNvPr id="9" name="Slide Number Placeholder 8"/>
          <p:cNvSpPr>
            <a:spLocks noGrp="1"/>
          </p:cNvSpPr>
          <p:nvPr>
            <p:ph type="sldNum" sz="quarter" idx="18"/>
          </p:nvPr>
        </p:nvSpPr>
        <p:spPr/>
        <p:txBody>
          <a:bodyPr/>
          <a:lstStyle>
            <a:lvl1pPr fontAlgn="base">
              <a:spcBef>
                <a:spcPct val="0"/>
              </a:spcBef>
              <a:spcAft>
                <a:spcPct val="0"/>
              </a:spcAft>
              <a:defRPr>
                <a:ea typeface="Osaka" charset="0"/>
                <a:cs typeface="Osaka" charset="0"/>
              </a:defRPr>
            </a:lvl1pPr>
          </a:lstStyle>
          <a:p>
            <a:pPr>
              <a:defRPr/>
            </a:pPr>
            <a:fld id="{EAC5BEB5-CE84-934A-8CD2-C71FE69424C9}" type="slidenum">
              <a:rPr lang="en-US"/>
              <a:pPr>
                <a:defRPr/>
              </a:pPr>
              <a:t>‹#›</a:t>
            </a:fld>
            <a:endParaRPr lang="en-US"/>
          </a:p>
        </p:txBody>
      </p:sp>
    </p:spTree>
    <p:extLst>
      <p:ext uri="{BB962C8B-B14F-4D97-AF65-F5344CB8AC3E}">
        <p14:creationId xmlns:p14="http://schemas.microsoft.com/office/powerpoint/2010/main" val="12448261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8632E866-8CB3-9244-815C-059F21B799EF}" type="datetime1">
              <a:rPr lang="en-US"/>
              <a:pPr>
                <a:defRPr/>
              </a:pPr>
              <a:t>12/27/18</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67B2650-C173-DC4A-A10E-12B0F56B3280}" type="slidenum">
              <a:rPr lang="en-US"/>
              <a:pPr>
                <a:defRPr/>
              </a:pPr>
              <a:t>‹#›</a:t>
            </a:fld>
            <a:endParaRPr lang="en-US"/>
          </a:p>
        </p:txBody>
      </p:sp>
    </p:spTree>
    <p:extLst>
      <p:ext uri="{BB962C8B-B14F-4D97-AF65-F5344CB8AC3E}">
        <p14:creationId xmlns:p14="http://schemas.microsoft.com/office/powerpoint/2010/main" val="16823081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8632E866-8CB3-9244-815C-059F21B799EF}" type="datetime1">
              <a:rPr lang="en-US"/>
              <a:pPr>
                <a:defRPr/>
              </a:pPr>
              <a:t>12/27/18</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17BE598-C3A3-C040-AC05-CA6AAB6D308F}" type="slidenum">
              <a:rPr lang="en-US"/>
              <a:pPr>
                <a:defRPr/>
              </a:pPr>
              <a:t>‹#›</a:t>
            </a:fld>
            <a:endParaRPr lang="en-US"/>
          </a:p>
        </p:txBody>
      </p:sp>
    </p:spTree>
    <p:extLst>
      <p:ext uri="{BB962C8B-B14F-4D97-AF65-F5344CB8AC3E}">
        <p14:creationId xmlns:p14="http://schemas.microsoft.com/office/powerpoint/2010/main" val="17207629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632E866-8CB3-9244-815C-059F21B799EF}" type="datetime1">
              <a:rPr lang="en-US"/>
              <a:pPr>
                <a:defRPr/>
              </a:pPr>
              <a:t>12/27/18</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5A14429-55DD-664D-BC35-36FB2E27DDA2}" type="slidenum">
              <a:rPr lang="en-US"/>
              <a:pPr>
                <a:defRPr/>
              </a:pPr>
              <a:t>‹#›</a:t>
            </a:fld>
            <a:endParaRPr lang="en-US"/>
          </a:p>
        </p:txBody>
      </p:sp>
    </p:spTree>
    <p:extLst>
      <p:ext uri="{BB962C8B-B14F-4D97-AF65-F5344CB8AC3E}">
        <p14:creationId xmlns:p14="http://schemas.microsoft.com/office/powerpoint/2010/main" val="17236596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2E866-8CB3-9244-815C-059F21B799EF}" type="datetime1">
              <a:rPr lang="en-US"/>
              <a:pPr>
                <a:defRPr/>
              </a:pPr>
              <a:t>12/27/18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6A8A48-9A99-8041-90C1-63BCD49420FC}" type="slidenum">
              <a:rPr lang="en-US"/>
              <a:pPr>
                <a:defRPr/>
              </a:pPr>
              <a:t>‹#›</a:t>
            </a:fld>
            <a:endParaRPr lang="en-US"/>
          </a:p>
        </p:txBody>
      </p:sp>
    </p:spTree>
    <p:extLst>
      <p:ext uri="{BB962C8B-B14F-4D97-AF65-F5344CB8AC3E}">
        <p14:creationId xmlns:p14="http://schemas.microsoft.com/office/powerpoint/2010/main" val="40385161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2E866-8CB3-9244-815C-059F21B799EF}" type="datetime1">
              <a:rPr lang="en-US"/>
              <a:pPr>
                <a:defRPr/>
              </a:pPr>
              <a:t>12/27/18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C423E9-F58A-8A40-8088-7C5FA3E4D0A9}" type="slidenum">
              <a:rPr lang="en-US"/>
              <a:pPr>
                <a:defRPr/>
              </a:pPr>
              <a:t>‹#›</a:t>
            </a:fld>
            <a:endParaRPr lang="en-US"/>
          </a:p>
        </p:txBody>
      </p:sp>
    </p:spTree>
    <p:extLst>
      <p:ext uri="{BB962C8B-B14F-4D97-AF65-F5344CB8AC3E}">
        <p14:creationId xmlns:p14="http://schemas.microsoft.com/office/powerpoint/2010/main" val="42544266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632E866-8CB3-9244-815C-059F21B799EF}" type="datetime1">
              <a:rPr lang="en-US"/>
              <a:pPr>
                <a:defRPr/>
              </a:pPr>
              <a:t>12/27/18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239246-C633-B84A-847F-48CFCF7DFAAC}" type="slidenum">
              <a:rPr lang="en-US"/>
              <a:pPr>
                <a:defRPr/>
              </a:pPr>
              <a:t>‹#›</a:t>
            </a:fld>
            <a:endParaRPr lang="en-US"/>
          </a:p>
        </p:txBody>
      </p:sp>
    </p:spTree>
    <p:extLst>
      <p:ext uri="{BB962C8B-B14F-4D97-AF65-F5344CB8AC3E}">
        <p14:creationId xmlns:p14="http://schemas.microsoft.com/office/powerpoint/2010/main" val="41262651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632E866-8CB3-9244-815C-059F21B799EF}" type="datetime1">
              <a:rPr lang="en-US"/>
              <a:pPr>
                <a:defRPr/>
              </a:pPr>
              <a:t>12/27/18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28C528-E5FE-1448-A2DE-183CDC172042}" type="slidenum">
              <a:rPr lang="en-US"/>
              <a:pPr>
                <a:defRPr/>
              </a:pPr>
              <a:t>‹#›</a:t>
            </a:fld>
            <a:endParaRPr lang="en-US"/>
          </a:p>
        </p:txBody>
      </p:sp>
    </p:spTree>
    <p:extLst>
      <p:ext uri="{BB962C8B-B14F-4D97-AF65-F5344CB8AC3E}">
        <p14:creationId xmlns:p14="http://schemas.microsoft.com/office/powerpoint/2010/main" val="38727008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ea typeface="Osaka" charset="0"/>
                <a:cs typeface="Osaka" charset="0"/>
              </a:defRPr>
            </a:lvl1pPr>
          </a:lstStyle>
          <a:p>
            <a:pPr>
              <a:defRPr/>
            </a:pPr>
            <a:fld id="{87F016B1-75C6-0847-AAE2-EE9E5DB39F02}" type="slidenum">
              <a:rPr lang="en-US"/>
              <a:pPr>
                <a:defRPr/>
              </a:pPr>
              <a:t>‹#›</a:t>
            </a:fld>
            <a:endParaRPr lang="en-US"/>
          </a:p>
        </p:txBody>
      </p:sp>
    </p:spTree>
    <p:extLst>
      <p:ext uri="{BB962C8B-B14F-4D97-AF65-F5344CB8AC3E}">
        <p14:creationId xmlns:p14="http://schemas.microsoft.com/office/powerpoint/2010/main" val="42360678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ea typeface="Osaka" charset="0"/>
                <a:cs typeface="Osaka" charset="0"/>
              </a:defRPr>
            </a:lvl1pPr>
          </a:lstStyle>
          <a:p>
            <a:pPr>
              <a:defRPr/>
            </a:pPr>
            <a:fld id="{DF3AE662-1326-C94B-AE8B-66E563ADFD8B}" type="slidenum">
              <a:rPr lang="en-US"/>
              <a:pPr>
                <a:defRPr/>
              </a:pPr>
              <a:t>‹#›</a:t>
            </a:fld>
            <a:endParaRPr lang="en-US"/>
          </a:p>
        </p:txBody>
      </p:sp>
    </p:spTree>
    <p:extLst>
      <p:ext uri="{BB962C8B-B14F-4D97-AF65-F5344CB8AC3E}">
        <p14:creationId xmlns:p14="http://schemas.microsoft.com/office/powerpoint/2010/main" val="22186329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ea typeface="Osaka" charset="0"/>
                <a:cs typeface="Osaka" charset="0"/>
              </a:defRPr>
            </a:lvl1pPr>
          </a:lstStyle>
          <a:p>
            <a:pPr>
              <a:defRPr/>
            </a:pPr>
            <a:fld id="{EEC70BB9-8172-C44B-8F0D-D750387712B6}" type="slidenum">
              <a:rPr lang="en-US"/>
              <a:pPr>
                <a:defRPr/>
              </a:pPr>
              <a:t>‹#›</a:t>
            </a:fld>
            <a:endParaRPr lang="en-US"/>
          </a:p>
        </p:txBody>
      </p:sp>
    </p:spTree>
    <p:extLst>
      <p:ext uri="{BB962C8B-B14F-4D97-AF65-F5344CB8AC3E}">
        <p14:creationId xmlns:p14="http://schemas.microsoft.com/office/powerpoint/2010/main" val="1136156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276225" y="228601"/>
            <a:ext cx="8591550" cy="1066800"/>
          </a:xfrm>
          <a:prstGeom prst="rect">
            <a:avLst/>
          </a:prstGeom>
        </p:spPr>
        <p:txBody>
          <a:bodyPr rtlCol="0">
            <a:normAutofit/>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a:solidFill>
                  <a:srgbClr val="48231E"/>
                </a:solidFill>
                <a:ea typeface="Osaka" charset="0"/>
                <a:cs typeface="Osaka" charset="0"/>
              </a:defRPr>
            </a:lvl1pPr>
          </a:lstStyle>
          <a:p>
            <a:pPr>
              <a:defRPr/>
            </a:pPr>
            <a:fld id="{8EFDEC81-73C6-F74B-BB71-7FFE38F75AAD}" type="datetime4">
              <a:rPr lang="en-US"/>
              <a:pPr>
                <a:defRPr/>
              </a:pPr>
              <a:t>December 27, 2018</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ea typeface="Osaka" charset="0"/>
                <a:cs typeface="Osaka"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ea typeface="Osaka" charset="0"/>
                <a:cs typeface="Osaka" charset="0"/>
              </a:defRPr>
            </a:lvl1pPr>
          </a:lstStyle>
          <a:p>
            <a:pPr>
              <a:defRPr/>
            </a:pPr>
            <a:fld id="{89D8F608-CF73-C641-A0AE-7C8C2F60417D}" type="slidenum">
              <a:rPr lang="en-US"/>
              <a:pPr>
                <a:defRPr/>
              </a:pPr>
              <a:t>‹#›</a:t>
            </a:fld>
            <a:endParaRPr lang="en-US"/>
          </a:p>
        </p:txBody>
      </p:sp>
    </p:spTree>
    <p:extLst>
      <p:ext uri="{BB962C8B-B14F-4D97-AF65-F5344CB8AC3E}">
        <p14:creationId xmlns:p14="http://schemas.microsoft.com/office/powerpoint/2010/main" val="36505785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ea typeface="Osaka" charset="0"/>
                <a:cs typeface="Osaka" charset="0"/>
              </a:defRPr>
            </a:lvl1pPr>
          </a:lstStyle>
          <a:p>
            <a:pPr>
              <a:defRPr/>
            </a:pPr>
            <a:fld id="{B913845A-3F41-864E-B410-613311CB35D8}" type="slidenum">
              <a:rPr lang="en-US"/>
              <a:pPr>
                <a:defRPr/>
              </a:pPr>
              <a:t>‹#›</a:t>
            </a:fld>
            <a:endParaRPr lang="en-US"/>
          </a:p>
        </p:txBody>
      </p:sp>
    </p:spTree>
    <p:extLst>
      <p:ext uri="{BB962C8B-B14F-4D97-AF65-F5344CB8AC3E}">
        <p14:creationId xmlns:p14="http://schemas.microsoft.com/office/powerpoint/2010/main" val="30265800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ea typeface="Osaka" charset="0"/>
                <a:cs typeface="Osaka" charset="0"/>
              </a:defRPr>
            </a:lvl1pPr>
          </a:lstStyle>
          <a:p>
            <a:pPr>
              <a:defRPr/>
            </a:pPr>
            <a:fld id="{10EC5B6B-04D3-F841-99A2-00DEFBF02D65}" type="slidenum">
              <a:rPr lang="en-US"/>
              <a:pPr>
                <a:defRPr/>
              </a:pPr>
              <a:t>‹#›</a:t>
            </a:fld>
            <a:endParaRPr lang="en-US"/>
          </a:p>
        </p:txBody>
      </p:sp>
    </p:spTree>
    <p:extLst>
      <p:ext uri="{BB962C8B-B14F-4D97-AF65-F5344CB8AC3E}">
        <p14:creationId xmlns:p14="http://schemas.microsoft.com/office/powerpoint/2010/main" val="38746933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ea typeface="Osaka" charset="0"/>
                <a:cs typeface="Osaka" charset="0"/>
              </a:defRPr>
            </a:lvl1pPr>
          </a:lstStyle>
          <a:p>
            <a:pPr>
              <a:defRPr/>
            </a:pPr>
            <a:fld id="{3DF9B08A-3167-1B4C-9FAF-84A5A7A3CE4E}" type="slidenum">
              <a:rPr lang="en-US"/>
              <a:pPr>
                <a:defRPr/>
              </a:pPr>
              <a:t>‹#›</a:t>
            </a:fld>
            <a:endParaRPr lang="en-US"/>
          </a:p>
        </p:txBody>
      </p:sp>
    </p:spTree>
    <p:extLst>
      <p:ext uri="{BB962C8B-B14F-4D97-AF65-F5344CB8AC3E}">
        <p14:creationId xmlns:p14="http://schemas.microsoft.com/office/powerpoint/2010/main" val="20435976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ea typeface="Osaka" charset="0"/>
                <a:cs typeface="Osaka" charset="0"/>
              </a:defRPr>
            </a:lvl1pPr>
          </a:lstStyle>
          <a:p>
            <a:pPr>
              <a:defRPr/>
            </a:pPr>
            <a:fld id="{0C96E5A0-A601-474B-970D-9906D8EB3787}" type="slidenum">
              <a:rPr lang="en-US"/>
              <a:pPr>
                <a:defRPr/>
              </a:pPr>
              <a:t>‹#›</a:t>
            </a:fld>
            <a:endParaRPr lang="en-US"/>
          </a:p>
        </p:txBody>
      </p:sp>
    </p:spTree>
    <p:extLst>
      <p:ext uri="{BB962C8B-B14F-4D97-AF65-F5344CB8AC3E}">
        <p14:creationId xmlns:p14="http://schemas.microsoft.com/office/powerpoint/2010/main" val="21643877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ea typeface="Osaka" charset="0"/>
                <a:cs typeface="Osaka" charset="0"/>
              </a:defRPr>
            </a:lvl1pPr>
          </a:lstStyle>
          <a:p>
            <a:pPr>
              <a:defRPr/>
            </a:pPr>
            <a:fld id="{80BA8C14-980D-6A43-A522-A64EA0828373}" type="slidenum">
              <a:rPr lang="en-US"/>
              <a:pPr>
                <a:defRPr/>
              </a:pPr>
              <a:t>‹#›</a:t>
            </a:fld>
            <a:endParaRPr lang="en-US"/>
          </a:p>
        </p:txBody>
      </p:sp>
    </p:spTree>
    <p:extLst>
      <p:ext uri="{BB962C8B-B14F-4D97-AF65-F5344CB8AC3E}">
        <p14:creationId xmlns:p14="http://schemas.microsoft.com/office/powerpoint/2010/main" val="10778697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ea typeface="Osaka" charset="0"/>
                <a:cs typeface="Osaka" charset="0"/>
              </a:defRPr>
            </a:lvl1pPr>
          </a:lstStyle>
          <a:p>
            <a:pPr>
              <a:defRPr/>
            </a:pPr>
            <a:fld id="{22305C94-7092-D848-A097-E9D79152D461}" type="slidenum">
              <a:rPr lang="en-US"/>
              <a:pPr>
                <a:defRPr/>
              </a:pPr>
              <a:t>‹#›</a:t>
            </a:fld>
            <a:endParaRPr lang="en-US"/>
          </a:p>
        </p:txBody>
      </p:sp>
    </p:spTree>
    <p:extLst>
      <p:ext uri="{BB962C8B-B14F-4D97-AF65-F5344CB8AC3E}">
        <p14:creationId xmlns:p14="http://schemas.microsoft.com/office/powerpoint/2010/main" val="42569851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ea typeface="Osaka" charset="0"/>
                <a:cs typeface="Osaka" charset="0"/>
              </a:defRPr>
            </a:lvl1pPr>
          </a:lstStyle>
          <a:p>
            <a:pPr>
              <a:defRPr/>
            </a:pPr>
            <a:fld id="{3564D10D-D751-614C-A504-3DD0BAE2317A}" type="slidenum">
              <a:rPr lang="en-US"/>
              <a:pPr>
                <a:defRPr/>
              </a:pPr>
              <a:t>‹#›</a:t>
            </a:fld>
            <a:endParaRPr lang="en-US"/>
          </a:p>
        </p:txBody>
      </p:sp>
    </p:spTree>
    <p:extLst>
      <p:ext uri="{BB962C8B-B14F-4D97-AF65-F5344CB8AC3E}">
        <p14:creationId xmlns:p14="http://schemas.microsoft.com/office/powerpoint/2010/main" val="37737762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ea typeface="Osaka" charset="0"/>
                <a:cs typeface="Osaka" charset="0"/>
              </a:defRPr>
            </a:lvl1pPr>
          </a:lstStyle>
          <a:p>
            <a:pPr>
              <a:defRPr/>
            </a:pPr>
            <a:fld id="{7C21198B-CDA6-9743-AE3D-B733A365E9E3}" type="slidenum">
              <a:rPr lang="en-US"/>
              <a:pPr>
                <a:defRPr/>
              </a:pPr>
              <a:t>‹#›</a:t>
            </a:fld>
            <a:endParaRPr lang="en-US"/>
          </a:p>
        </p:txBody>
      </p:sp>
    </p:spTree>
    <p:extLst>
      <p:ext uri="{BB962C8B-B14F-4D97-AF65-F5344CB8AC3E}">
        <p14:creationId xmlns:p14="http://schemas.microsoft.com/office/powerpoint/2010/main" val="9409848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ea typeface="Osaka" charset="0"/>
                <a:cs typeface="Osaka" charset="0"/>
              </a:defRPr>
            </a:lvl1pPr>
          </a:lstStyle>
          <a:p>
            <a:pPr>
              <a:defRPr/>
            </a:pPr>
            <a:fld id="{F270EB95-7FF5-914C-AFE0-F7BADEB709F3}" type="slidenum">
              <a:rPr lang="en-US"/>
              <a:pPr>
                <a:defRPr/>
              </a:pPr>
              <a:t>‹#›</a:t>
            </a:fld>
            <a:endParaRPr lang="en-US"/>
          </a:p>
        </p:txBody>
      </p:sp>
    </p:spTree>
    <p:extLst>
      <p:ext uri="{BB962C8B-B14F-4D97-AF65-F5344CB8AC3E}">
        <p14:creationId xmlns:p14="http://schemas.microsoft.com/office/powerpoint/2010/main" val="5902127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7"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8" name="Rectangle 6"/>
          <p:cNvSpPr>
            <a:spLocks noGrp="1" noChangeArrowheads="1"/>
          </p:cNvSpPr>
          <p:nvPr>
            <p:ph type="sldNum" sz="quarter" idx="12"/>
          </p:nvPr>
        </p:nvSpPr>
        <p:spPr/>
        <p:txBody>
          <a:bodyPr/>
          <a:lstStyle>
            <a:lvl1pPr eaLnBrk="1" hangingPunct="1">
              <a:defRPr>
                <a:ea typeface="Osaka" charset="0"/>
                <a:cs typeface="Osaka" charset="0"/>
              </a:defRPr>
            </a:lvl1pPr>
          </a:lstStyle>
          <a:p>
            <a:pPr>
              <a:defRPr/>
            </a:pPr>
            <a:fld id="{E57C06DF-B854-3D4D-BA24-08552DA3D5F8}" type="slidenum">
              <a:rPr lang="en-US"/>
              <a:pPr>
                <a:defRPr/>
              </a:pPr>
              <a:t>‹#›</a:t>
            </a:fld>
            <a:endParaRPr lang="en-US"/>
          </a:p>
        </p:txBody>
      </p:sp>
    </p:spTree>
    <p:extLst>
      <p:ext uri="{BB962C8B-B14F-4D97-AF65-F5344CB8AC3E}">
        <p14:creationId xmlns:p14="http://schemas.microsoft.com/office/powerpoint/2010/main" val="2400015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ea typeface="Osaka" charset="0"/>
                <a:cs typeface="Osaka" charset="0"/>
              </a:defRPr>
            </a:lvl1pPr>
          </a:lstStyle>
          <a:p>
            <a:pPr>
              <a:defRPr/>
            </a:pPr>
            <a:fld id="{4880C5D5-6DCD-C94E-832D-DC376D3E093C}" type="datetime4">
              <a:rPr lang="en-US"/>
              <a:pPr>
                <a:defRPr/>
              </a:pPr>
              <a:t>December 27, 2018</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ea typeface="Osaka" charset="0"/>
                <a:cs typeface="Osaka"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ea typeface="Osaka" charset="0"/>
                <a:cs typeface="Osaka" charset="0"/>
              </a:defRPr>
            </a:lvl1pPr>
          </a:lstStyle>
          <a:p>
            <a:pPr>
              <a:defRPr/>
            </a:pPr>
            <a:fld id="{0EE645ED-2008-9848-8374-29C4F6126B5F}" type="slidenum">
              <a:rPr lang="en-US"/>
              <a:pPr>
                <a:defRPr/>
              </a:pPr>
              <a:t>‹#›</a:t>
            </a:fld>
            <a:endParaRPr lang="en-US"/>
          </a:p>
        </p:txBody>
      </p:sp>
    </p:spTree>
    <p:extLst>
      <p:ext uri="{BB962C8B-B14F-4D97-AF65-F5344CB8AC3E}">
        <p14:creationId xmlns:p14="http://schemas.microsoft.com/office/powerpoint/2010/main" val="15025364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a:defRPr>
            </a:lvl1pPr>
          </a:lstStyle>
          <a:p>
            <a:pPr>
              <a:defRPr/>
            </a:pPr>
            <a:fld id="{65C98CEA-2554-6840-BB60-7426A21E4060}" type="slidenum">
              <a:rPr lang="en-US"/>
              <a:pPr>
                <a:defRPr/>
              </a:pPr>
              <a:t>‹#›</a:t>
            </a:fld>
            <a:endParaRPr lang="en-US"/>
          </a:p>
        </p:txBody>
      </p:sp>
    </p:spTree>
    <p:extLst>
      <p:ext uri="{BB962C8B-B14F-4D97-AF65-F5344CB8AC3E}">
        <p14:creationId xmlns:p14="http://schemas.microsoft.com/office/powerpoint/2010/main" val="11440588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a:defRPr>
            </a:lvl1pPr>
          </a:lstStyle>
          <a:p>
            <a:pPr>
              <a:defRPr/>
            </a:pPr>
            <a:fld id="{9DCB9DB5-601B-914D-9C22-31A166A477CE}" type="slidenum">
              <a:rPr lang="en-US"/>
              <a:pPr>
                <a:defRPr/>
              </a:pPr>
              <a:t>‹#›</a:t>
            </a:fld>
            <a:endParaRPr lang="en-US"/>
          </a:p>
        </p:txBody>
      </p:sp>
    </p:spTree>
    <p:extLst>
      <p:ext uri="{BB962C8B-B14F-4D97-AF65-F5344CB8AC3E}">
        <p14:creationId xmlns:p14="http://schemas.microsoft.com/office/powerpoint/2010/main" val="4573381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a:defRPr>
            </a:lvl1pPr>
          </a:lstStyle>
          <a:p>
            <a:pPr>
              <a:defRPr/>
            </a:pPr>
            <a:fld id="{8127399A-0B67-2642-B032-3F17CB1CC5CB}" type="slidenum">
              <a:rPr lang="en-US"/>
              <a:pPr>
                <a:defRPr/>
              </a:pPr>
              <a:t>‹#›</a:t>
            </a:fld>
            <a:endParaRPr lang="en-US"/>
          </a:p>
        </p:txBody>
      </p:sp>
    </p:spTree>
    <p:extLst>
      <p:ext uri="{BB962C8B-B14F-4D97-AF65-F5344CB8AC3E}">
        <p14:creationId xmlns:p14="http://schemas.microsoft.com/office/powerpoint/2010/main" val="25649944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a:defRPr>
            </a:lvl1pPr>
          </a:lstStyle>
          <a:p>
            <a:pPr>
              <a:defRPr/>
            </a:pPr>
            <a:fld id="{CE27271B-6B6D-D04C-B1D6-1F1E3994F727}" type="slidenum">
              <a:rPr lang="en-US"/>
              <a:pPr>
                <a:defRPr/>
              </a:pPr>
              <a:t>‹#›</a:t>
            </a:fld>
            <a:endParaRPr lang="en-US"/>
          </a:p>
        </p:txBody>
      </p:sp>
    </p:spTree>
    <p:extLst>
      <p:ext uri="{BB962C8B-B14F-4D97-AF65-F5344CB8AC3E}">
        <p14:creationId xmlns:p14="http://schemas.microsoft.com/office/powerpoint/2010/main" val="39323297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ea typeface="ＭＳ Ｐゴシック"/>
              </a:defRPr>
            </a:lvl1pPr>
          </a:lstStyle>
          <a:p>
            <a:pPr>
              <a:defRPr/>
            </a:pPr>
            <a:fld id="{315B8518-BBE5-1B48-9645-2D029F01D969}" type="slidenum">
              <a:rPr lang="en-US"/>
              <a:pPr>
                <a:defRPr/>
              </a:pPr>
              <a:t>‹#›</a:t>
            </a:fld>
            <a:endParaRPr lang="en-US"/>
          </a:p>
        </p:txBody>
      </p:sp>
    </p:spTree>
    <p:extLst>
      <p:ext uri="{BB962C8B-B14F-4D97-AF65-F5344CB8AC3E}">
        <p14:creationId xmlns:p14="http://schemas.microsoft.com/office/powerpoint/2010/main" val="3948831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ea typeface="ＭＳ Ｐゴシック"/>
              </a:defRPr>
            </a:lvl1pPr>
          </a:lstStyle>
          <a:p>
            <a:pPr>
              <a:defRPr/>
            </a:pPr>
            <a:fld id="{EAE1711A-A6EC-A846-A45F-EF67331301B7}" type="slidenum">
              <a:rPr lang="en-US"/>
              <a:pPr>
                <a:defRPr/>
              </a:pPr>
              <a:t>‹#›</a:t>
            </a:fld>
            <a:endParaRPr lang="en-US"/>
          </a:p>
        </p:txBody>
      </p:sp>
    </p:spTree>
    <p:extLst>
      <p:ext uri="{BB962C8B-B14F-4D97-AF65-F5344CB8AC3E}">
        <p14:creationId xmlns:p14="http://schemas.microsoft.com/office/powerpoint/2010/main" val="11598627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ea typeface="ＭＳ Ｐゴシック"/>
              </a:defRPr>
            </a:lvl1pPr>
          </a:lstStyle>
          <a:p>
            <a:pPr>
              <a:defRPr/>
            </a:pPr>
            <a:fld id="{EE33DAB3-E631-F841-9FEF-12731E23E059}" type="slidenum">
              <a:rPr lang="en-US"/>
              <a:pPr>
                <a:defRPr/>
              </a:pPr>
              <a:t>‹#›</a:t>
            </a:fld>
            <a:endParaRPr lang="en-US"/>
          </a:p>
        </p:txBody>
      </p:sp>
    </p:spTree>
    <p:extLst>
      <p:ext uri="{BB962C8B-B14F-4D97-AF65-F5344CB8AC3E}">
        <p14:creationId xmlns:p14="http://schemas.microsoft.com/office/powerpoint/2010/main" val="18242572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a:defRPr>
            </a:lvl1pPr>
          </a:lstStyle>
          <a:p>
            <a:pPr>
              <a:defRPr/>
            </a:pPr>
            <a:fld id="{E91098C1-1E2D-B94C-82C8-B4501DC2FF42}" type="slidenum">
              <a:rPr lang="en-US"/>
              <a:pPr>
                <a:defRPr/>
              </a:pPr>
              <a:t>‹#›</a:t>
            </a:fld>
            <a:endParaRPr lang="en-US"/>
          </a:p>
        </p:txBody>
      </p:sp>
    </p:spTree>
    <p:extLst>
      <p:ext uri="{BB962C8B-B14F-4D97-AF65-F5344CB8AC3E}">
        <p14:creationId xmlns:p14="http://schemas.microsoft.com/office/powerpoint/2010/main" val="223784434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a:defRPr>
            </a:lvl1pPr>
          </a:lstStyle>
          <a:p>
            <a:pPr>
              <a:defRPr/>
            </a:pPr>
            <a:fld id="{43F777B7-D929-0143-BECB-C307C474CAAF}" type="slidenum">
              <a:rPr lang="en-US"/>
              <a:pPr>
                <a:defRPr/>
              </a:pPr>
              <a:t>‹#›</a:t>
            </a:fld>
            <a:endParaRPr lang="en-US"/>
          </a:p>
        </p:txBody>
      </p:sp>
    </p:spTree>
    <p:extLst>
      <p:ext uri="{BB962C8B-B14F-4D97-AF65-F5344CB8AC3E}">
        <p14:creationId xmlns:p14="http://schemas.microsoft.com/office/powerpoint/2010/main" val="26164080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a:defRPr>
            </a:lvl1pPr>
          </a:lstStyle>
          <a:p>
            <a:pPr>
              <a:defRPr/>
            </a:pPr>
            <a:fld id="{A978B76B-8F88-4D47-BFE7-1335CA0AB969}" type="slidenum">
              <a:rPr lang="en-US"/>
              <a:pPr>
                <a:defRPr/>
              </a:pPr>
              <a:t>‹#›</a:t>
            </a:fld>
            <a:endParaRPr lang="en-US"/>
          </a:p>
        </p:txBody>
      </p:sp>
    </p:spTree>
    <p:extLst>
      <p:ext uri="{BB962C8B-B14F-4D97-AF65-F5344CB8AC3E}">
        <p14:creationId xmlns:p14="http://schemas.microsoft.com/office/powerpoint/2010/main" val="2202644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ndara"/>
            </a:endParaRPr>
          </a:p>
        </p:txBody>
      </p:sp>
      <p:sp>
        <p:nvSpPr>
          <p:cNvPr id="9" name="Title Placeholder 1"/>
          <p:cNvSpPr>
            <a:spLocks noGrp="1"/>
          </p:cNvSpPr>
          <p:nvPr>
            <p:ph type="title"/>
          </p:nvPr>
        </p:nvSpPr>
        <p:spPr>
          <a:xfrm>
            <a:off x="276225" y="228601"/>
            <a:ext cx="2834640" cy="1298448"/>
          </a:xfrm>
          <a:prstGeom prst="rect">
            <a:avLst/>
          </a:prstGeom>
        </p:spPr>
        <p:txBody>
          <a:bodyPr rtlCol="0">
            <a:normAutofit/>
          </a:bodyPr>
          <a:lstStyle>
            <a:lvl1pPr>
              <a:defRPr sz="2400">
                <a:solidFill>
                  <a:schemeClr val="bg2"/>
                </a:solidFill>
              </a:defRPr>
            </a:lvl1pPr>
          </a:lstStyle>
          <a:p>
            <a:r>
              <a:rPr lang="en-US"/>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half" idx="2"/>
          </p:nvPr>
        </p:nvSpPr>
        <p:spPr>
          <a:xfrm>
            <a:off x="276224" y="1539240"/>
            <a:ext cx="2834640" cy="4709160"/>
          </a:xfrm>
        </p:spPr>
        <p:txBody>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5"/>
          </p:nvPr>
        </p:nvSpPr>
        <p:spPr/>
        <p:txBody>
          <a:bodyPr/>
          <a:lstStyle>
            <a:lvl1pPr fontAlgn="base">
              <a:spcBef>
                <a:spcPct val="0"/>
              </a:spcBef>
              <a:spcAft>
                <a:spcPct val="0"/>
              </a:spcAft>
              <a:defRPr>
                <a:solidFill>
                  <a:srgbClr val="CBD8DD"/>
                </a:solidFill>
                <a:ea typeface="Osaka" charset="0"/>
                <a:cs typeface="Osaka" charset="0"/>
              </a:defRPr>
            </a:lvl1pPr>
          </a:lstStyle>
          <a:p>
            <a:pPr>
              <a:defRPr/>
            </a:pPr>
            <a:fld id="{2F891F30-A076-2645-AEB1-CF064934B144}" type="datetime4">
              <a:rPr lang="en-US"/>
              <a:pPr>
                <a:defRPr/>
              </a:pPr>
              <a:t>December 27, 2018</a:t>
            </a:fld>
            <a:endParaRPr lang="en-US" dirty="0"/>
          </a:p>
        </p:txBody>
      </p:sp>
      <p:sp>
        <p:nvSpPr>
          <p:cNvPr id="7" name="Footer Placeholder 5"/>
          <p:cNvSpPr>
            <a:spLocks noGrp="1"/>
          </p:cNvSpPr>
          <p:nvPr>
            <p:ph type="ftr" sz="quarter" idx="16"/>
          </p:nvPr>
        </p:nvSpPr>
        <p:spPr/>
        <p:txBody>
          <a:bodyPr/>
          <a:lstStyle>
            <a:lvl1pPr fontAlgn="base">
              <a:spcBef>
                <a:spcPct val="0"/>
              </a:spcBef>
              <a:spcAft>
                <a:spcPct val="0"/>
              </a:spcAft>
              <a:defRPr>
                <a:ea typeface="Osaka" charset="0"/>
                <a:cs typeface="Osaka" charset="0"/>
              </a:defRPr>
            </a:lvl1pPr>
          </a:lstStyle>
          <a:p>
            <a:pPr>
              <a:defRPr/>
            </a:pPr>
            <a:endParaRPr lang="en-US"/>
          </a:p>
        </p:txBody>
      </p:sp>
      <p:sp>
        <p:nvSpPr>
          <p:cNvPr id="8" name="Slide Number Placeholder 6"/>
          <p:cNvSpPr>
            <a:spLocks noGrp="1"/>
          </p:cNvSpPr>
          <p:nvPr>
            <p:ph type="sldNum" sz="quarter" idx="17"/>
          </p:nvPr>
        </p:nvSpPr>
        <p:spPr/>
        <p:txBody>
          <a:bodyPr/>
          <a:lstStyle>
            <a:lvl1pPr fontAlgn="base">
              <a:spcBef>
                <a:spcPct val="0"/>
              </a:spcBef>
              <a:spcAft>
                <a:spcPct val="0"/>
              </a:spcAft>
              <a:defRPr>
                <a:ea typeface="Osaka" charset="0"/>
                <a:cs typeface="Osaka" charset="0"/>
              </a:defRPr>
            </a:lvl1pPr>
          </a:lstStyle>
          <a:p>
            <a:pPr>
              <a:defRPr/>
            </a:pPr>
            <a:fld id="{3612E06E-5A62-A84B-B2E3-359C911245FB}" type="slidenum">
              <a:rPr lang="en-US"/>
              <a:pPr>
                <a:defRPr/>
              </a:pPr>
              <a:t>‹#›</a:t>
            </a:fld>
            <a:endParaRPr lang="en-US"/>
          </a:p>
        </p:txBody>
      </p:sp>
    </p:spTree>
    <p:extLst>
      <p:ext uri="{BB962C8B-B14F-4D97-AF65-F5344CB8AC3E}">
        <p14:creationId xmlns:p14="http://schemas.microsoft.com/office/powerpoint/2010/main" val="265957953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a:defRPr>
            </a:lvl1pPr>
          </a:lstStyle>
          <a:p>
            <a:pPr>
              <a:defRPr/>
            </a:pPr>
            <a:fld id="{2295472C-C51F-094D-955F-A62B7D23A37B}" type="slidenum">
              <a:rPr lang="en-US"/>
              <a:pPr>
                <a:defRPr/>
              </a:pPr>
              <a:t>‹#›</a:t>
            </a:fld>
            <a:endParaRPr lang="en-US"/>
          </a:p>
        </p:txBody>
      </p:sp>
    </p:spTree>
    <p:extLst>
      <p:ext uri="{BB962C8B-B14F-4D97-AF65-F5344CB8AC3E}">
        <p14:creationId xmlns:p14="http://schemas.microsoft.com/office/powerpoint/2010/main" val="36355520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31"/>
          <p:cNvGrpSpPr>
            <a:grpSpLocks/>
          </p:cNvGrpSpPr>
          <p:nvPr/>
        </p:nvGrpSpPr>
        <p:grpSpPr bwMode="auto">
          <a:xfrm>
            <a:off x="0" y="0"/>
            <a:ext cx="6362700" cy="6858000"/>
            <a:chOff x="0" y="0"/>
            <a:chExt cx="4008" cy="4320"/>
          </a:xfrm>
        </p:grpSpPr>
        <p:pic>
          <p:nvPicPr>
            <p:cNvPr id="5" name="Picture 1032" descr="Expbann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invGray">
            <a:xfrm>
              <a:off x="0" y="0"/>
              <a:ext cx="432"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033" descr="EXPHORS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08" y="3600"/>
              <a:ext cx="1800" cy="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7" name="Picture 1034" descr="EXPHORS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81200" y="3657600"/>
            <a:ext cx="5715000" cy="95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0546" name="Rectangle 1026"/>
          <p:cNvSpPr>
            <a:spLocks noGrp="1" noChangeArrowheads="1"/>
          </p:cNvSpPr>
          <p:nvPr>
            <p:ph type="ctrTitle"/>
          </p:nvPr>
        </p:nvSpPr>
        <p:spPr>
          <a:xfrm>
            <a:off x="1752600" y="990600"/>
            <a:ext cx="6400800" cy="2514600"/>
          </a:xfrm>
          <a:ln w="76200" cmpd="tri"/>
        </p:spPr>
        <p:txBody>
          <a:bodyPr/>
          <a:lstStyle>
            <a:lvl1pPr algn="ctr">
              <a:defRPr/>
            </a:lvl1pPr>
          </a:lstStyle>
          <a:p>
            <a:r>
              <a:rPr lang="en-US"/>
              <a:t>Click to edit Master title style</a:t>
            </a:r>
          </a:p>
        </p:txBody>
      </p:sp>
      <p:sp>
        <p:nvSpPr>
          <p:cNvPr id="620547" name="Rectangle 1027"/>
          <p:cNvSpPr>
            <a:spLocks noGrp="1" noChangeArrowheads="1"/>
          </p:cNvSpPr>
          <p:nvPr>
            <p:ph type="subTitle" idx="1"/>
          </p:nvPr>
        </p:nvSpPr>
        <p:spPr>
          <a:xfrm>
            <a:off x="1752600" y="3886200"/>
            <a:ext cx="6400800" cy="1752600"/>
          </a:xfrm>
          <a:ln w="6350"/>
        </p:spPr>
        <p:txBody>
          <a:bodyPr/>
          <a:lstStyle>
            <a:lvl1pPr marL="0" indent="0" algn="ctr">
              <a:buFontTx/>
              <a:buNone/>
              <a:defRPr/>
            </a:lvl1pPr>
          </a:lstStyle>
          <a:p>
            <a:r>
              <a:rPr lang="en-US"/>
              <a:t>Click to edit Master subtitle style</a:t>
            </a:r>
          </a:p>
        </p:txBody>
      </p:sp>
      <p:sp>
        <p:nvSpPr>
          <p:cNvPr id="8" name="Rectangle 1028"/>
          <p:cNvSpPr>
            <a:spLocks noGrp="1" noChangeArrowheads="1"/>
          </p:cNvSpPr>
          <p:nvPr>
            <p:ph type="dt" sz="half" idx="10"/>
          </p:nvPr>
        </p:nvSpPr>
        <p:spPr>
          <a:xfrm>
            <a:off x="914400" y="6400800"/>
            <a:ext cx="1905000" cy="457200"/>
          </a:xfrm>
        </p:spPr>
        <p:txBody>
          <a:bodyPr anchorCtr="0"/>
          <a:lstStyle>
            <a:lvl1pPr eaLnBrk="0" hangingPunct="0">
              <a:defRPr/>
            </a:lvl1pPr>
          </a:lstStyle>
          <a:p>
            <a:pPr>
              <a:defRPr/>
            </a:pPr>
            <a:endParaRPr lang="en-US"/>
          </a:p>
        </p:txBody>
      </p:sp>
      <p:sp>
        <p:nvSpPr>
          <p:cNvPr id="9" name="Rectangle 1029"/>
          <p:cNvSpPr>
            <a:spLocks noGrp="1" noChangeArrowheads="1"/>
          </p:cNvSpPr>
          <p:nvPr>
            <p:ph type="ftr" sz="quarter" idx="11"/>
          </p:nvPr>
        </p:nvSpPr>
        <p:spPr>
          <a:xfrm>
            <a:off x="3505200" y="6400800"/>
            <a:ext cx="2895600" cy="457200"/>
          </a:xfrm>
        </p:spPr>
        <p:txBody>
          <a:bodyPr anchorCtr="0"/>
          <a:lstStyle>
            <a:lvl1pPr eaLnBrk="0" hangingPunct="0">
              <a:defRPr/>
            </a:lvl1pPr>
          </a:lstStyle>
          <a:p>
            <a:pPr>
              <a:defRPr/>
            </a:pPr>
            <a:endParaRPr lang="en-US"/>
          </a:p>
        </p:txBody>
      </p:sp>
      <p:sp>
        <p:nvSpPr>
          <p:cNvPr id="10" name="Rectangle 1030"/>
          <p:cNvSpPr>
            <a:spLocks noGrp="1" noChangeArrowheads="1"/>
          </p:cNvSpPr>
          <p:nvPr>
            <p:ph type="sldNum" sz="quarter" idx="12"/>
          </p:nvPr>
        </p:nvSpPr>
        <p:spPr/>
        <p:txBody>
          <a:bodyPr anchorCtr="0"/>
          <a:lstStyle>
            <a:lvl1pPr eaLnBrk="0" hangingPunct="0">
              <a:defRPr>
                <a:ea typeface="ＭＳ Ｐゴシック" charset="0"/>
                <a:cs typeface="ＭＳ Ｐゴシック" charset="0"/>
              </a:defRPr>
            </a:lvl1pPr>
          </a:lstStyle>
          <a:p>
            <a:pPr>
              <a:defRPr/>
            </a:pPr>
            <a:fld id="{268A6728-AC9D-5D4D-8208-F54BFF2F9F8E}" type="slidenum">
              <a:rPr lang="en-US"/>
              <a:pPr>
                <a:defRPr/>
              </a:pPr>
              <a:t>‹#›</a:t>
            </a:fld>
            <a:endParaRPr lang="en-US"/>
          </a:p>
        </p:txBody>
      </p:sp>
    </p:spTree>
    <p:extLst>
      <p:ext uri="{BB962C8B-B14F-4D97-AF65-F5344CB8AC3E}">
        <p14:creationId xmlns:p14="http://schemas.microsoft.com/office/powerpoint/2010/main" val="31336130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F6960FBD-4F47-FD40-A0C5-1EFF57B32793}" type="slidenum">
              <a:rPr lang="en-US"/>
              <a:pPr>
                <a:defRPr/>
              </a:pPr>
              <a:t>‹#›</a:t>
            </a:fld>
            <a:endParaRPr lang="en-US"/>
          </a:p>
        </p:txBody>
      </p:sp>
    </p:spTree>
    <p:extLst>
      <p:ext uri="{BB962C8B-B14F-4D97-AF65-F5344CB8AC3E}">
        <p14:creationId xmlns:p14="http://schemas.microsoft.com/office/powerpoint/2010/main" val="3263383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BC1C9B65-31CE-284B-BEF0-49729695DF5C}" type="slidenum">
              <a:rPr lang="en-US"/>
              <a:pPr>
                <a:defRPr/>
              </a:pPr>
              <a:t>‹#›</a:t>
            </a:fld>
            <a:endParaRPr lang="en-US"/>
          </a:p>
        </p:txBody>
      </p:sp>
    </p:spTree>
    <p:extLst>
      <p:ext uri="{BB962C8B-B14F-4D97-AF65-F5344CB8AC3E}">
        <p14:creationId xmlns:p14="http://schemas.microsoft.com/office/powerpoint/2010/main" val="3876651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2038" y="1766888"/>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2850" y="1766888"/>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B403047C-FA54-9649-8674-ACC8A16A13DE}" type="slidenum">
              <a:rPr lang="en-US"/>
              <a:pPr>
                <a:defRPr/>
              </a:pPr>
              <a:t>‹#›</a:t>
            </a:fld>
            <a:endParaRPr lang="en-US"/>
          </a:p>
        </p:txBody>
      </p:sp>
    </p:spTree>
    <p:extLst>
      <p:ext uri="{BB962C8B-B14F-4D97-AF65-F5344CB8AC3E}">
        <p14:creationId xmlns:p14="http://schemas.microsoft.com/office/powerpoint/2010/main" val="5498222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127ABB25-9278-DA42-9724-17E99F4D5A0A}" type="slidenum">
              <a:rPr lang="en-US"/>
              <a:pPr>
                <a:defRPr/>
              </a:pPr>
              <a:t>‹#›</a:t>
            </a:fld>
            <a:endParaRPr lang="en-US"/>
          </a:p>
        </p:txBody>
      </p:sp>
    </p:spTree>
    <p:extLst>
      <p:ext uri="{BB962C8B-B14F-4D97-AF65-F5344CB8AC3E}">
        <p14:creationId xmlns:p14="http://schemas.microsoft.com/office/powerpoint/2010/main" val="187953638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D145F080-5FFD-8141-AD04-AC6E1B747A55}" type="slidenum">
              <a:rPr lang="en-US"/>
              <a:pPr>
                <a:defRPr/>
              </a:pPr>
              <a:t>‹#›</a:t>
            </a:fld>
            <a:endParaRPr lang="en-US"/>
          </a:p>
        </p:txBody>
      </p:sp>
    </p:spTree>
    <p:extLst>
      <p:ext uri="{BB962C8B-B14F-4D97-AF65-F5344CB8AC3E}">
        <p14:creationId xmlns:p14="http://schemas.microsoft.com/office/powerpoint/2010/main" val="17688436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F9E02904-08E7-7A43-8EAB-171514FEA3F0}" type="slidenum">
              <a:rPr lang="en-US"/>
              <a:pPr>
                <a:defRPr/>
              </a:pPr>
              <a:t>‹#›</a:t>
            </a:fld>
            <a:endParaRPr lang="en-US"/>
          </a:p>
        </p:txBody>
      </p:sp>
    </p:spTree>
    <p:extLst>
      <p:ext uri="{BB962C8B-B14F-4D97-AF65-F5344CB8AC3E}">
        <p14:creationId xmlns:p14="http://schemas.microsoft.com/office/powerpoint/2010/main" val="10927803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37D2BD91-C287-5D43-9691-DD293779112C}" type="slidenum">
              <a:rPr lang="en-US"/>
              <a:pPr>
                <a:defRPr/>
              </a:pPr>
              <a:t>‹#›</a:t>
            </a:fld>
            <a:endParaRPr lang="en-US"/>
          </a:p>
        </p:txBody>
      </p:sp>
    </p:spTree>
    <p:extLst>
      <p:ext uri="{BB962C8B-B14F-4D97-AF65-F5344CB8AC3E}">
        <p14:creationId xmlns:p14="http://schemas.microsoft.com/office/powerpoint/2010/main" val="28141702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F0BDBF01-5BCB-1B4C-85C1-73519141E616}" type="slidenum">
              <a:rPr lang="en-US"/>
              <a:pPr>
                <a:defRPr/>
              </a:pPr>
              <a:t>‹#›</a:t>
            </a:fld>
            <a:endParaRPr lang="en-US"/>
          </a:p>
        </p:txBody>
      </p:sp>
    </p:spTree>
    <p:extLst>
      <p:ext uri="{BB962C8B-B14F-4D97-AF65-F5344CB8AC3E}">
        <p14:creationId xmlns:p14="http://schemas.microsoft.com/office/powerpoint/2010/main" val="1465242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ndara"/>
            </a:endParaRPr>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21" name="Title Placeholder 1"/>
          <p:cNvSpPr>
            <a:spLocks noGrp="1"/>
          </p:cNvSpPr>
          <p:nvPr>
            <p:ph type="title"/>
          </p:nvPr>
        </p:nvSpPr>
        <p:spPr>
          <a:xfrm>
            <a:off x="276224" y="228600"/>
            <a:ext cx="2834640" cy="1295399"/>
          </a:xfrm>
          <a:prstGeom prst="rect">
            <a:avLst/>
          </a:prstGeom>
        </p:spPr>
        <p:txBody>
          <a:bodyPr rtlCol="0">
            <a:normAutofit/>
          </a:bodyPr>
          <a:lstStyle>
            <a:lvl1pPr>
              <a:defRPr sz="2400">
                <a:solidFill>
                  <a:schemeClr val="bg2"/>
                </a:solidFill>
              </a:defRPr>
            </a:lvl1pPr>
          </a:lstStyle>
          <a:p>
            <a:r>
              <a:rPr lang="en-US"/>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
        <p:nvSpPr>
          <p:cNvPr id="6" name="Date Placeholder 4"/>
          <p:cNvSpPr>
            <a:spLocks noGrp="1"/>
          </p:cNvSpPr>
          <p:nvPr>
            <p:ph type="dt" sz="half" idx="14"/>
          </p:nvPr>
        </p:nvSpPr>
        <p:spPr/>
        <p:txBody>
          <a:bodyPr/>
          <a:lstStyle>
            <a:lvl1pPr fontAlgn="base">
              <a:spcBef>
                <a:spcPct val="0"/>
              </a:spcBef>
              <a:spcAft>
                <a:spcPct val="0"/>
              </a:spcAft>
              <a:defRPr>
                <a:solidFill>
                  <a:srgbClr val="CBD8DD"/>
                </a:solidFill>
                <a:ea typeface="Osaka" charset="0"/>
                <a:cs typeface="Osaka" charset="0"/>
              </a:defRPr>
            </a:lvl1pPr>
          </a:lstStyle>
          <a:p>
            <a:pPr>
              <a:defRPr/>
            </a:pPr>
            <a:fld id="{3284FE56-95B7-3F47-AAF9-B6B681663350}" type="datetime4">
              <a:rPr lang="en-US"/>
              <a:pPr>
                <a:defRPr/>
              </a:pPr>
              <a:t>December 27, 2018</a:t>
            </a:fld>
            <a:endParaRPr lang="en-US"/>
          </a:p>
        </p:txBody>
      </p:sp>
      <p:sp>
        <p:nvSpPr>
          <p:cNvPr id="7" name="Footer Placeholder 5"/>
          <p:cNvSpPr>
            <a:spLocks noGrp="1"/>
          </p:cNvSpPr>
          <p:nvPr>
            <p:ph type="ftr" sz="quarter" idx="15"/>
          </p:nvPr>
        </p:nvSpPr>
        <p:spPr/>
        <p:txBody>
          <a:bodyPr/>
          <a:lstStyle>
            <a:lvl1pPr fontAlgn="base">
              <a:spcBef>
                <a:spcPct val="0"/>
              </a:spcBef>
              <a:spcAft>
                <a:spcPct val="0"/>
              </a:spcAft>
              <a:defRPr>
                <a:ea typeface="Osaka" charset="0"/>
                <a:cs typeface="Osaka" charset="0"/>
              </a:defRPr>
            </a:lvl1pPr>
          </a:lstStyle>
          <a:p>
            <a:pPr>
              <a:defRPr/>
            </a:pPr>
            <a:endParaRPr lang="en-US"/>
          </a:p>
        </p:txBody>
      </p:sp>
      <p:sp>
        <p:nvSpPr>
          <p:cNvPr id="8" name="Slide Number Placeholder 6"/>
          <p:cNvSpPr>
            <a:spLocks noGrp="1"/>
          </p:cNvSpPr>
          <p:nvPr>
            <p:ph type="sldNum" sz="quarter" idx="16"/>
          </p:nvPr>
        </p:nvSpPr>
        <p:spPr/>
        <p:txBody>
          <a:bodyPr/>
          <a:lstStyle>
            <a:lvl1pPr fontAlgn="base">
              <a:spcBef>
                <a:spcPct val="0"/>
              </a:spcBef>
              <a:spcAft>
                <a:spcPct val="0"/>
              </a:spcAft>
              <a:defRPr>
                <a:ea typeface="Osaka" charset="0"/>
                <a:cs typeface="Osaka" charset="0"/>
              </a:defRPr>
            </a:lvl1pPr>
          </a:lstStyle>
          <a:p>
            <a:pPr>
              <a:defRPr/>
            </a:pPr>
            <a:fld id="{CDCCFF3D-270C-9C43-95FE-2D15FAAE9EE8}" type="slidenum">
              <a:rPr lang="en-US"/>
              <a:pPr>
                <a:defRPr/>
              </a:pPr>
              <a:t>‹#›</a:t>
            </a:fld>
            <a:endParaRPr lang="en-US"/>
          </a:p>
        </p:txBody>
      </p:sp>
    </p:spTree>
    <p:extLst>
      <p:ext uri="{BB962C8B-B14F-4D97-AF65-F5344CB8AC3E}">
        <p14:creationId xmlns:p14="http://schemas.microsoft.com/office/powerpoint/2010/main" val="20299783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FC0482BC-DCFD-A549-AE53-E4ED525B6A35}" type="slidenum">
              <a:rPr lang="en-US"/>
              <a:pPr>
                <a:defRPr/>
              </a:pPr>
              <a:t>‹#›</a:t>
            </a:fld>
            <a:endParaRPr lang="en-US"/>
          </a:p>
        </p:txBody>
      </p:sp>
    </p:spTree>
    <p:extLst>
      <p:ext uri="{BB962C8B-B14F-4D97-AF65-F5344CB8AC3E}">
        <p14:creationId xmlns:p14="http://schemas.microsoft.com/office/powerpoint/2010/main" val="12753482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99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2038" y="381000"/>
            <a:ext cx="5681662" cy="5499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8095055A-94C3-4C44-9839-C13FCB717891}" type="slidenum">
              <a:rPr lang="en-US"/>
              <a:pPr>
                <a:defRPr/>
              </a:pPr>
              <a:t>‹#›</a:t>
            </a:fld>
            <a:endParaRPr lang="en-US"/>
          </a:p>
        </p:txBody>
      </p:sp>
    </p:spTree>
    <p:extLst>
      <p:ext uri="{BB962C8B-B14F-4D97-AF65-F5344CB8AC3E}">
        <p14:creationId xmlns:p14="http://schemas.microsoft.com/office/powerpoint/2010/main" val="36724151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ndara"/>
            </a:endParaRPr>
          </a:p>
        </p:txBody>
      </p:sp>
      <p:sp>
        <p:nvSpPr>
          <p:cNvPr id="5" name="Freeform 7"/>
          <p:cNvSpPr>
            <a:spLocks noChangeAspect="1" noEditPoints="1"/>
          </p:cNvSpPr>
          <p:nvPr/>
        </p:nvSpPr>
        <p:spPr bwMode="auto">
          <a:xfrm>
            <a:off x="838200" y="1762125"/>
            <a:ext cx="2522538" cy="5095875"/>
          </a:xfrm>
          <a:custGeom>
            <a:avLst/>
            <a:gdLst>
              <a:gd name="T0" fmla="*/ 753283879 w 2409"/>
              <a:gd name="T1" fmla="*/ 2147483647 h 4865"/>
              <a:gd name="T2" fmla="*/ 961615779 w 2409"/>
              <a:gd name="T3" fmla="*/ 2147483647 h 4865"/>
              <a:gd name="T4" fmla="*/ 873896588 w 2409"/>
              <a:gd name="T5" fmla="*/ 2147483647 h 4865"/>
              <a:gd name="T6" fmla="*/ 1182008531 w 2409"/>
              <a:gd name="T7" fmla="*/ 2147483647 h 4865"/>
              <a:gd name="T8" fmla="*/ 686398401 w 2409"/>
              <a:gd name="T9" fmla="*/ 2147483647 h 4865"/>
              <a:gd name="T10" fmla="*/ 821265702 w 2409"/>
              <a:gd name="T11" fmla="*/ 2147483647 h 4865"/>
              <a:gd name="T12" fmla="*/ 633767515 w 2409"/>
              <a:gd name="T13" fmla="*/ 2147483647 h 4865"/>
              <a:gd name="T14" fmla="*/ 2046036959 w 2409"/>
              <a:gd name="T15" fmla="*/ 270999994 h 4865"/>
              <a:gd name="T16" fmla="*/ 1526304078 w 2409"/>
              <a:gd name="T17" fmla="*/ 1137759625 h 4865"/>
              <a:gd name="T18" fmla="*/ 2147483647 w 2409"/>
              <a:gd name="T19" fmla="*/ 719739709 h 4865"/>
              <a:gd name="T20" fmla="*/ 1753275953 w 2409"/>
              <a:gd name="T21" fmla="*/ 996225232 h 4865"/>
              <a:gd name="T22" fmla="*/ 1680907699 w 2409"/>
              <a:gd name="T23" fmla="*/ 1160800522 h 4865"/>
              <a:gd name="T24" fmla="*/ 2147483647 w 2409"/>
              <a:gd name="T25" fmla="*/ 639647009 h 4865"/>
              <a:gd name="T26" fmla="*/ 2042747922 w 2409"/>
              <a:gd name="T27" fmla="*/ 1212366796 h 4865"/>
              <a:gd name="T28" fmla="*/ 2147483647 w 2409"/>
              <a:gd name="T29" fmla="*/ 1778504368 h 4865"/>
              <a:gd name="T30" fmla="*/ 1974765051 w 2409"/>
              <a:gd name="T31" fmla="*/ 1686341829 h 4865"/>
              <a:gd name="T32" fmla="*/ 1452839478 w 2409"/>
              <a:gd name="T33" fmla="*/ 1427411674 h 4865"/>
              <a:gd name="T34" fmla="*/ 1548234138 w 2409"/>
              <a:gd name="T35" fmla="*/ 2013296940 h 4865"/>
              <a:gd name="T36" fmla="*/ 1330034077 w 2409"/>
              <a:gd name="T37" fmla="*/ 2147483647 h 4865"/>
              <a:gd name="T38" fmla="*/ 1199552160 w 2409"/>
              <a:gd name="T39" fmla="*/ 2147483647 h 4865"/>
              <a:gd name="T40" fmla="*/ 1851959650 w 2409"/>
              <a:gd name="T41" fmla="*/ 2147483647 h 4865"/>
              <a:gd name="T42" fmla="*/ 2147483647 w 2409"/>
              <a:gd name="T43" fmla="*/ 2147483647 h 4865"/>
              <a:gd name="T44" fmla="*/ 1398015900 w 2409"/>
              <a:gd name="T45" fmla="*/ 2147483647 h 4865"/>
              <a:gd name="T46" fmla="*/ 1257665823 w 2409"/>
              <a:gd name="T47" fmla="*/ 2147483647 h 4865"/>
              <a:gd name="T48" fmla="*/ 1145824928 w 2409"/>
              <a:gd name="T49" fmla="*/ 2147483647 h 4865"/>
              <a:gd name="T50" fmla="*/ 810301196 w 2409"/>
              <a:gd name="T51" fmla="*/ 2147483647 h 4865"/>
              <a:gd name="T52" fmla="*/ 938589374 w 2409"/>
              <a:gd name="T53" fmla="*/ 2147483647 h 4865"/>
              <a:gd name="T54" fmla="*/ 699555599 w 2409"/>
              <a:gd name="T55" fmla="*/ 2147483647 h 4865"/>
              <a:gd name="T56" fmla="*/ 105262820 w 2409"/>
              <a:gd name="T57" fmla="*/ 2147483647 h 4865"/>
              <a:gd name="T58" fmla="*/ 207235554 w 2409"/>
              <a:gd name="T59" fmla="*/ 2147483647 h 4865"/>
              <a:gd name="T60" fmla="*/ 573460113 w 2409"/>
              <a:gd name="T61" fmla="*/ 2147483647 h 4865"/>
              <a:gd name="T62" fmla="*/ 569074730 w 2409"/>
              <a:gd name="T63" fmla="*/ 2147483647 h 4865"/>
              <a:gd name="T64" fmla="*/ 597582865 w 2409"/>
              <a:gd name="T65" fmla="*/ 2147483647 h 4865"/>
              <a:gd name="T66" fmla="*/ 780695668 w 2409"/>
              <a:gd name="T67" fmla="*/ 2147483647 h 4865"/>
              <a:gd name="T68" fmla="*/ 685302056 w 2409"/>
              <a:gd name="T69" fmla="*/ 2147483647 h 4865"/>
              <a:gd name="T70" fmla="*/ 650214798 w 2409"/>
              <a:gd name="T71" fmla="*/ 2147483647 h 4865"/>
              <a:gd name="T72" fmla="*/ 171050904 w 2409"/>
              <a:gd name="T73" fmla="*/ 2147483647 h 4865"/>
              <a:gd name="T74" fmla="*/ 118420018 w 2409"/>
              <a:gd name="T75" fmla="*/ 2147483647 h 4865"/>
              <a:gd name="T76" fmla="*/ 494513784 w 2409"/>
              <a:gd name="T77" fmla="*/ 2147483647 h 4865"/>
              <a:gd name="T78" fmla="*/ 119516364 w 2409"/>
              <a:gd name="T79" fmla="*/ 2147483647 h 4865"/>
              <a:gd name="T80" fmla="*/ 231358306 w 2409"/>
              <a:gd name="T81" fmla="*/ 2147483647 h 4865"/>
              <a:gd name="T82" fmla="*/ 311400981 w 2409"/>
              <a:gd name="T83" fmla="*/ 2026463466 h 4865"/>
              <a:gd name="T84" fmla="*/ 594293827 w 2409"/>
              <a:gd name="T85" fmla="*/ 2147483647 h 4865"/>
              <a:gd name="T86" fmla="*/ 279602761 w 2409"/>
              <a:gd name="T87" fmla="*/ 1935398661 h 4865"/>
              <a:gd name="T88" fmla="*/ 446268281 w 2409"/>
              <a:gd name="T89" fmla="*/ 1940884189 h 4865"/>
              <a:gd name="T90" fmla="*/ 592101135 w 2409"/>
              <a:gd name="T91" fmla="*/ 1985868249 h 4865"/>
              <a:gd name="T92" fmla="*/ 620609270 w 2409"/>
              <a:gd name="T93" fmla="*/ 1733520309 h 4865"/>
              <a:gd name="T94" fmla="*/ 712713845 w 2409"/>
              <a:gd name="T95" fmla="*/ 1916746606 h 4865"/>
              <a:gd name="T96" fmla="*/ 906791154 w 2409"/>
              <a:gd name="T97" fmla="*/ 2147483647 h 4865"/>
              <a:gd name="T98" fmla="*/ 910081239 w 2409"/>
              <a:gd name="T99" fmla="*/ 1951856294 h 4865"/>
              <a:gd name="T100" fmla="*/ 1013150319 w 2409"/>
              <a:gd name="T101" fmla="*/ 1808127480 h 4865"/>
              <a:gd name="T102" fmla="*/ 1003282159 w 2409"/>
              <a:gd name="T103" fmla="*/ 2147483647 h 4865"/>
              <a:gd name="T104" fmla="*/ 1424331343 w 2409"/>
              <a:gd name="T105" fmla="*/ 1385718722 h 4865"/>
              <a:gd name="T106" fmla="*/ 1063588514 w 2409"/>
              <a:gd name="T107" fmla="*/ 1058763612 h 4865"/>
              <a:gd name="T108" fmla="*/ 341006509 w 2409"/>
              <a:gd name="T109" fmla="*/ 719739709 h 4865"/>
              <a:gd name="T110" fmla="*/ 846484799 w 2409"/>
              <a:gd name="T111" fmla="*/ 723031864 h 4865"/>
              <a:gd name="T112" fmla="*/ 1264244946 w 2409"/>
              <a:gd name="T113" fmla="*/ 955630015 h 4865"/>
              <a:gd name="T114" fmla="*/ 688591093 w 2409"/>
              <a:gd name="T115" fmla="*/ 344509431 h 4865"/>
              <a:gd name="T116" fmla="*/ 1319068524 w 2409"/>
              <a:gd name="T117" fmla="*/ 605635055 h 4865"/>
              <a:gd name="T118" fmla="*/ 1501084981 w 2409"/>
              <a:gd name="T119" fmla="*/ 771307031 h 4865"/>
              <a:gd name="T120" fmla="*/ 1915555042 w 2409"/>
              <a:gd name="T121" fmla="*/ 41691904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endParaRPr lang="en-US"/>
          </a:p>
        </p:txBody>
      </p:sp>
      <p:sp>
        <p:nvSpPr>
          <p:cNvPr id="6" name="Freeform 7"/>
          <p:cNvSpPr>
            <a:spLocks noChangeAspect="1" noEditPoints="1"/>
          </p:cNvSpPr>
          <p:nvPr/>
        </p:nvSpPr>
        <p:spPr bwMode="auto">
          <a:xfrm>
            <a:off x="838200" y="1762125"/>
            <a:ext cx="2522538" cy="5095875"/>
          </a:xfrm>
          <a:custGeom>
            <a:avLst/>
            <a:gdLst>
              <a:gd name="T0" fmla="*/ 753283879 w 2409"/>
              <a:gd name="T1" fmla="*/ 2147483647 h 4865"/>
              <a:gd name="T2" fmla="*/ 961615779 w 2409"/>
              <a:gd name="T3" fmla="*/ 2147483647 h 4865"/>
              <a:gd name="T4" fmla="*/ 873896588 w 2409"/>
              <a:gd name="T5" fmla="*/ 2147483647 h 4865"/>
              <a:gd name="T6" fmla="*/ 1182008531 w 2409"/>
              <a:gd name="T7" fmla="*/ 2147483647 h 4865"/>
              <a:gd name="T8" fmla="*/ 686398401 w 2409"/>
              <a:gd name="T9" fmla="*/ 2147483647 h 4865"/>
              <a:gd name="T10" fmla="*/ 821265702 w 2409"/>
              <a:gd name="T11" fmla="*/ 2147483647 h 4865"/>
              <a:gd name="T12" fmla="*/ 633767515 w 2409"/>
              <a:gd name="T13" fmla="*/ 2147483647 h 4865"/>
              <a:gd name="T14" fmla="*/ 2046036959 w 2409"/>
              <a:gd name="T15" fmla="*/ 270999994 h 4865"/>
              <a:gd name="T16" fmla="*/ 1526304078 w 2409"/>
              <a:gd name="T17" fmla="*/ 1137759625 h 4865"/>
              <a:gd name="T18" fmla="*/ 2147483647 w 2409"/>
              <a:gd name="T19" fmla="*/ 719739709 h 4865"/>
              <a:gd name="T20" fmla="*/ 1753275953 w 2409"/>
              <a:gd name="T21" fmla="*/ 996225232 h 4865"/>
              <a:gd name="T22" fmla="*/ 1680907699 w 2409"/>
              <a:gd name="T23" fmla="*/ 1160800522 h 4865"/>
              <a:gd name="T24" fmla="*/ 2147483647 w 2409"/>
              <a:gd name="T25" fmla="*/ 639647009 h 4865"/>
              <a:gd name="T26" fmla="*/ 2042747922 w 2409"/>
              <a:gd name="T27" fmla="*/ 1212366796 h 4865"/>
              <a:gd name="T28" fmla="*/ 2147483647 w 2409"/>
              <a:gd name="T29" fmla="*/ 1778504368 h 4865"/>
              <a:gd name="T30" fmla="*/ 1974765051 w 2409"/>
              <a:gd name="T31" fmla="*/ 1686341829 h 4865"/>
              <a:gd name="T32" fmla="*/ 1452839478 w 2409"/>
              <a:gd name="T33" fmla="*/ 1427411674 h 4865"/>
              <a:gd name="T34" fmla="*/ 1548234138 w 2409"/>
              <a:gd name="T35" fmla="*/ 2013296940 h 4865"/>
              <a:gd name="T36" fmla="*/ 1330034077 w 2409"/>
              <a:gd name="T37" fmla="*/ 2147483647 h 4865"/>
              <a:gd name="T38" fmla="*/ 1199552160 w 2409"/>
              <a:gd name="T39" fmla="*/ 2147483647 h 4865"/>
              <a:gd name="T40" fmla="*/ 1851959650 w 2409"/>
              <a:gd name="T41" fmla="*/ 2147483647 h 4865"/>
              <a:gd name="T42" fmla="*/ 2147483647 w 2409"/>
              <a:gd name="T43" fmla="*/ 2147483647 h 4865"/>
              <a:gd name="T44" fmla="*/ 1398015900 w 2409"/>
              <a:gd name="T45" fmla="*/ 2147483647 h 4865"/>
              <a:gd name="T46" fmla="*/ 1257665823 w 2409"/>
              <a:gd name="T47" fmla="*/ 2147483647 h 4865"/>
              <a:gd name="T48" fmla="*/ 1145824928 w 2409"/>
              <a:gd name="T49" fmla="*/ 2147483647 h 4865"/>
              <a:gd name="T50" fmla="*/ 810301196 w 2409"/>
              <a:gd name="T51" fmla="*/ 2147483647 h 4865"/>
              <a:gd name="T52" fmla="*/ 938589374 w 2409"/>
              <a:gd name="T53" fmla="*/ 2147483647 h 4865"/>
              <a:gd name="T54" fmla="*/ 699555599 w 2409"/>
              <a:gd name="T55" fmla="*/ 2147483647 h 4865"/>
              <a:gd name="T56" fmla="*/ 105262820 w 2409"/>
              <a:gd name="T57" fmla="*/ 2147483647 h 4865"/>
              <a:gd name="T58" fmla="*/ 207235554 w 2409"/>
              <a:gd name="T59" fmla="*/ 2147483647 h 4865"/>
              <a:gd name="T60" fmla="*/ 573460113 w 2409"/>
              <a:gd name="T61" fmla="*/ 2147483647 h 4865"/>
              <a:gd name="T62" fmla="*/ 569074730 w 2409"/>
              <a:gd name="T63" fmla="*/ 2147483647 h 4865"/>
              <a:gd name="T64" fmla="*/ 597582865 w 2409"/>
              <a:gd name="T65" fmla="*/ 2147483647 h 4865"/>
              <a:gd name="T66" fmla="*/ 780695668 w 2409"/>
              <a:gd name="T67" fmla="*/ 2147483647 h 4865"/>
              <a:gd name="T68" fmla="*/ 685302056 w 2409"/>
              <a:gd name="T69" fmla="*/ 2147483647 h 4865"/>
              <a:gd name="T70" fmla="*/ 650214798 w 2409"/>
              <a:gd name="T71" fmla="*/ 2147483647 h 4865"/>
              <a:gd name="T72" fmla="*/ 171050904 w 2409"/>
              <a:gd name="T73" fmla="*/ 2147483647 h 4865"/>
              <a:gd name="T74" fmla="*/ 118420018 w 2409"/>
              <a:gd name="T75" fmla="*/ 2147483647 h 4865"/>
              <a:gd name="T76" fmla="*/ 494513784 w 2409"/>
              <a:gd name="T77" fmla="*/ 2147483647 h 4865"/>
              <a:gd name="T78" fmla="*/ 119516364 w 2409"/>
              <a:gd name="T79" fmla="*/ 2147483647 h 4865"/>
              <a:gd name="T80" fmla="*/ 231358306 w 2409"/>
              <a:gd name="T81" fmla="*/ 2147483647 h 4865"/>
              <a:gd name="T82" fmla="*/ 311400981 w 2409"/>
              <a:gd name="T83" fmla="*/ 2026463466 h 4865"/>
              <a:gd name="T84" fmla="*/ 594293827 w 2409"/>
              <a:gd name="T85" fmla="*/ 2147483647 h 4865"/>
              <a:gd name="T86" fmla="*/ 279602761 w 2409"/>
              <a:gd name="T87" fmla="*/ 1935398661 h 4865"/>
              <a:gd name="T88" fmla="*/ 446268281 w 2409"/>
              <a:gd name="T89" fmla="*/ 1940884189 h 4865"/>
              <a:gd name="T90" fmla="*/ 592101135 w 2409"/>
              <a:gd name="T91" fmla="*/ 1985868249 h 4865"/>
              <a:gd name="T92" fmla="*/ 620609270 w 2409"/>
              <a:gd name="T93" fmla="*/ 1733520309 h 4865"/>
              <a:gd name="T94" fmla="*/ 712713845 w 2409"/>
              <a:gd name="T95" fmla="*/ 1916746606 h 4865"/>
              <a:gd name="T96" fmla="*/ 906791154 w 2409"/>
              <a:gd name="T97" fmla="*/ 2147483647 h 4865"/>
              <a:gd name="T98" fmla="*/ 910081239 w 2409"/>
              <a:gd name="T99" fmla="*/ 1951856294 h 4865"/>
              <a:gd name="T100" fmla="*/ 1013150319 w 2409"/>
              <a:gd name="T101" fmla="*/ 1808127480 h 4865"/>
              <a:gd name="T102" fmla="*/ 1003282159 w 2409"/>
              <a:gd name="T103" fmla="*/ 2147483647 h 4865"/>
              <a:gd name="T104" fmla="*/ 1424331343 w 2409"/>
              <a:gd name="T105" fmla="*/ 1385718722 h 4865"/>
              <a:gd name="T106" fmla="*/ 1063588514 w 2409"/>
              <a:gd name="T107" fmla="*/ 1058763612 h 4865"/>
              <a:gd name="T108" fmla="*/ 341006509 w 2409"/>
              <a:gd name="T109" fmla="*/ 719739709 h 4865"/>
              <a:gd name="T110" fmla="*/ 846484799 w 2409"/>
              <a:gd name="T111" fmla="*/ 723031864 h 4865"/>
              <a:gd name="T112" fmla="*/ 1264244946 w 2409"/>
              <a:gd name="T113" fmla="*/ 955630015 h 4865"/>
              <a:gd name="T114" fmla="*/ 688591093 w 2409"/>
              <a:gd name="T115" fmla="*/ 344509431 h 4865"/>
              <a:gd name="T116" fmla="*/ 1319068524 w 2409"/>
              <a:gd name="T117" fmla="*/ 605635055 h 4865"/>
              <a:gd name="T118" fmla="*/ 1501084981 w 2409"/>
              <a:gd name="T119" fmla="*/ 771307031 h 4865"/>
              <a:gd name="T120" fmla="*/ 1915555042 w 2409"/>
              <a:gd name="T121" fmla="*/ 41691904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endParaRPr lang="en-US"/>
          </a:p>
        </p:txBody>
      </p:sp>
      <p:sp>
        <p:nvSpPr>
          <p:cNvPr id="7" name="Freeform 7"/>
          <p:cNvSpPr>
            <a:spLocks noChangeAspect="1" noEditPoints="1"/>
          </p:cNvSpPr>
          <p:nvPr/>
        </p:nvSpPr>
        <p:spPr bwMode="auto">
          <a:xfrm>
            <a:off x="838200" y="1762125"/>
            <a:ext cx="2522538" cy="5095875"/>
          </a:xfrm>
          <a:custGeom>
            <a:avLst/>
            <a:gdLst>
              <a:gd name="T0" fmla="*/ 753283879 w 2409"/>
              <a:gd name="T1" fmla="*/ 2147483647 h 4865"/>
              <a:gd name="T2" fmla="*/ 961615779 w 2409"/>
              <a:gd name="T3" fmla="*/ 2147483647 h 4865"/>
              <a:gd name="T4" fmla="*/ 873896588 w 2409"/>
              <a:gd name="T5" fmla="*/ 2147483647 h 4865"/>
              <a:gd name="T6" fmla="*/ 1182008531 w 2409"/>
              <a:gd name="T7" fmla="*/ 2147483647 h 4865"/>
              <a:gd name="T8" fmla="*/ 686398401 w 2409"/>
              <a:gd name="T9" fmla="*/ 2147483647 h 4865"/>
              <a:gd name="T10" fmla="*/ 821265702 w 2409"/>
              <a:gd name="T11" fmla="*/ 2147483647 h 4865"/>
              <a:gd name="T12" fmla="*/ 633767515 w 2409"/>
              <a:gd name="T13" fmla="*/ 2147483647 h 4865"/>
              <a:gd name="T14" fmla="*/ 2046036959 w 2409"/>
              <a:gd name="T15" fmla="*/ 270999994 h 4865"/>
              <a:gd name="T16" fmla="*/ 1526304078 w 2409"/>
              <a:gd name="T17" fmla="*/ 1137759625 h 4865"/>
              <a:gd name="T18" fmla="*/ 2147483647 w 2409"/>
              <a:gd name="T19" fmla="*/ 719739709 h 4865"/>
              <a:gd name="T20" fmla="*/ 1753275953 w 2409"/>
              <a:gd name="T21" fmla="*/ 996225232 h 4865"/>
              <a:gd name="T22" fmla="*/ 1680907699 w 2409"/>
              <a:gd name="T23" fmla="*/ 1160800522 h 4865"/>
              <a:gd name="T24" fmla="*/ 2147483647 w 2409"/>
              <a:gd name="T25" fmla="*/ 639647009 h 4865"/>
              <a:gd name="T26" fmla="*/ 2042747922 w 2409"/>
              <a:gd name="T27" fmla="*/ 1212366796 h 4865"/>
              <a:gd name="T28" fmla="*/ 2147483647 w 2409"/>
              <a:gd name="T29" fmla="*/ 1778504368 h 4865"/>
              <a:gd name="T30" fmla="*/ 1974765051 w 2409"/>
              <a:gd name="T31" fmla="*/ 1686341829 h 4865"/>
              <a:gd name="T32" fmla="*/ 1452839478 w 2409"/>
              <a:gd name="T33" fmla="*/ 1427411674 h 4865"/>
              <a:gd name="T34" fmla="*/ 1548234138 w 2409"/>
              <a:gd name="T35" fmla="*/ 2013296940 h 4865"/>
              <a:gd name="T36" fmla="*/ 1330034077 w 2409"/>
              <a:gd name="T37" fmla="*/ 2147483647 h 4865"/>
              <a:gd name="T38" fmla="*/ 1199552160 w 2409"/>
              <a:gd name="T39" fmla="*/ 2147483647 h 4865"/>
              <a:gd name="T40" fmla="*/ 1851959650 w 2409"/>
              <a:gd name="T41" fmla="*/ 2147483647 h 4865"/>
              <a:gd name="T42" fmla="*/ 2147483647 w 2409"/>
              <a:gd name="T43" fmla="*/ 2147483647 h 4865"/>
              <a:gd name="T44" fmla="*/ 1398015900 w 2409"/>
              <a:gd name="T45" fmla="*/ 2147483647 h 4865"/>
              <a:gd name="T46" fmla="*/ 1257665823 w 2409"/>
              <a:gd name="T47" fmla="*/ 2147483647 h 4865"/>
              <a:gd name="T48" fmla="*/ 1145824928 w 2409"/>
              <a:gd name="T49" fmla="*/ 2147483647 h 4865"/>
              <a:gd name="T50" fmla="*/ 810301196 w 2409"/>
              <a:gd name="T51" fmla="*/ 2147483647 h 4865"/>
              <a:gd name="T52" fmla="*/ 938589374 w 2409"/>
              <a:gd name="T53" fmla="*/ 2147483647 h 4865"/>
              <a:gd name="T54" fmla="*/ 699555599 w 2409"/>
              <a:gd name="T55" fmla="*/ 2147483647 h 4865"/>
              <a:gd name="T56" fmla="*/ 105262820 w 2409"/>
              <a:gd name="T57" fmla="*/ 2147483647 h 4865"/>
              <a:gd name="T58" fmla="*/ 207235554 w 2409"/>
              <a:gd name="T59" fmla="*/ 2147483647 h 4865"/>
              <a:gd name="T60" fmla="*/ 573460113 w 2409"/>
              <a:gd name="T61" fmla="*/ 2147483647 h 4865"/>
              <a:gd name="T62" fmla="*/ 569074730 w 2409"/>
              <a:gd name="T63" fmla="*/ 2147483647 h 4865"/>
              <a:gd name="T64" fmla="*/ 597582865 w 2409"/>
              <a:gd name="T65" fmla="*/ 2147483647 h 4865"/>
              <a:gd name="T66" fmla="*/ 780695668 w 2409"/>
              <a:gd name="T67" fmla="*/ 2147483647 h 4865"/>
              <a:gd name="T68" fmla="*/ 685302056 w 2409"/>
              <a:gd name="T69" fmla="*/ 2147483647 h 4865"/>
              <a:gd name="T70" fmla="*/ 650214798 w 2409"/>
              <a:gd name="T71" fmla="*/ 2147483647 h 4865"/>
              <a:gd name="T72" fmla="*/ 171050904 w 2409"/>
              <a:gd name="T73" fmla="*/ 2147483647 h 4865"/>
              <a:gd name="T74" fmla="*/ 118420018 w 2409"/>
              <a:gd name="T75" fmla="*/ 2147483647 h 4865"/>
              <a:gd name="T76" fmla="*/ 494513784 w 2409"/>
              <a:gd name="T77" fmla="*/ 2147483647 h 4865"/>
              <a:gd name="T78" fmla="*/ 119516364 w 2409"/>
              <a:gd name="T79" fmla="*/ 2147483647 h 4865"/>
              <a:gd name="T80" fmla="*/ 231358306 w 2409"/>
              <a:gd name="T81" fmla="*/ 2147483647 h 4865"/>
              <a:gd name="T82" fmla="*/ 311400981 w 2409"/>
              <a:gd name="T83" fmla="*/ 2026463466 h 4865"/>
              <a:gd name="T84" fmla="*/ 594293827 w 2409"/>
              <a:gd name="T85" fmla="*/ 2147483647 h 4865"/>
              <a:gd name="T86" fmla="*/ 279602761 w 2409"/>
              <a:gd name="T87" fmla="*/ 1935398661 h 4865"/>
              <a:gd name="T88" fmla="*/ 446268281 w 2409"/>
              <a:gd name="T89" fmla="*/ 1940884189 h 4865"/>
              <a:gd name="T90" fmla="*/ 592101135 w 2409"/>
              <a:gd name="T91" fmla="*/ 1985868249 h 4865"/>
              <a:gd name="T92" fmla="*/ 620609270 w 2409"/>
              <a:gd name="T93" fmla="*/ 1733520309 h 4865"/>
              <a:gd name="T94" fmla="*/ 712713845 w 2409"/>
              <a:gd name="T95" fmla="*/ 1916746606 h 4865"/>
              <a:gd name="T96" fmla="*/ 906791154 w 2409"/>
              <a:gd name="T97" fmla="*/ 2147483647 h 4865"/>
              <a:gd name="T98" fmla="*/ 910081239 w 2409"/>
              <a:gd name="T99" fmla="*/ 1951856294 h 4865"/>
              <a:gd name="T100" fmla="*/ 1013150319 w 2409"/>
              <a:gd name="T101" fmla="*/ 1808127480 h 4865"/>
              <a:gd name="T102" fmla="*/ 1003282159 w 2409"/>
              <a:gd name="T103" fmla="*/ 2147483647 h 4865"/>
              <a:gd name="T104" fmla="*/ 1424331343 w 2409"/>
              <a:gd name="T105" fmla="*/ 1385718722 h 4865"/>
              <a:gd name="T106" fmla="*/ 1063588514 w 2409"/>
              <a:gd name="T107" fmla="*/ 1058763612 h 4865"/>
              <a:gd name="T108" fmla="*/ 341006509 w 2409"/>
              <a:gd name="T109" fmla="*/ 719739709 h 4865"/>
              <a:gd name="T110" fmla="*/ 846484799 w 2409"/>
              <a:gd name="T111" fmla="*/ 723031864 h 4865"/>
              <a:gd name="T112" fmla="*/ 1264244946 w 2409"/>
              <a:gd name="T113" fmla="*/ 955630015 h 4865"/>
              <a:gd name="T114" fmla="*/ 688591093 w 2409"/>
              <a:gd name="T115" fmla="*/ 344509431 h 4865"/>
              <a:gd name="T116" fmla="*/ 1319068524 w 2409"/>
              <a:gd name="T117" fmla="*/ 605635055 h 4865"/>
              <a:gd name="T118" fmla="*/ 1501084981 w 2409"/>
              <a:gd name="T119" fmla="*/ 771307031 h 4865"/>
              <a:gd name="T120" fmla="*/ 1915555042 w 2409"/>
              <a:gd name="T121" fmla="*/ 41691904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endParaRPr lang="en-US"/>
          </a:p>
        </p:txBody>
      </p:sp>
      <p:sp>
        <p:nvSpPr>
          <p:cNvPr id="3" name="Subtitle 2"/>
          <p:cNvSpPr>
            <a:spLocks noGrp="1"/>
          </p:cNvSpPr>
          <p:nvPr>
            <p:ph type="subTitle" idx="1"/>
          </p:nvPr>
        </p:nvSpPr>
        <p:spPr>
          <a:xfrm>
            <a:off x="3743323" y="3721473"/>
            <a:ext cx="5120640" cy="1581150"/>
          </a:xfrm>
        </p:spPr>
        <p:txBody>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a:t>Click to edit Master title style</a:t>
            </a:r>
            <a:endParaRPr lang="en-US" dirty="0"/>
          </a:p>
        </p:txBody>
      </p:sp>
      <p:sp>
        <p:nvSpPr>
          <p:cNvPr id="8" name="Date Placeholder 3"/>
          <p:cNvSpPr>
            <a:spLocks noGrp="1"/>
          </p:cNvSpPr>
          <p:nvPr>
            <p:ph type="dt" sz="half" idx="10"/>
          </p:nvPr>
        </p:nvSpPr>
        <p:spPr/>
        <p:txBody>
          <a:bodyPr/>
          <a:lstStyle>
            <a:lvl1pPr fontAlgn="base">
              <a:spcBef>
                <a:spcPct val="0"/>
              </a:spcBef>
              <a:spcAft>
                <a:spcPct val="0"/>
              </a:spcAft>
              <a:defRPr>
                <a:solidFill>
                  <a:srgbClr val="CBD8DD"/>
                </a:solidFill>
              </a:defRPr>
            </a:lvl1pPr>
          </a:lstStyle>
          <a:p>
            <a:pPr>
              <a:defRPr/>
            </a:pPr>
            <a:fld id="{D31E28A5-F9A1-004B-96BD-756DE67877D0}" type="datetime4">
              <a:rPr lang="en-US"/>
              <a:pPr>
                <a:defRPr/>
              </a:pPr>
              <a:t>December 27, 2018</a:t>
            </a:fld>
            <a:endParaRPr lang="en-US"/>
          </a:p>
        </p:txBody>
      </p:sp>
      <p:sp>
        <p:nvSpPr>
          <p:cNvPr id="9" name="Footer Placeholder 4"/>
          <p:cNvSpPr>
            <a:spLocks noGrp="1"/>
          </p:cNvSpPr>
          <p:nvPr>
            <p:ph type="ftr" sz="quarter" idx="11"/>
          </p:nvPr>
        </p:nvSpPr>
        <p:spPr/>
        <p:txBody>
          <a:bodyPr/>
          <a:lstStyle>
            <a:lvl1pPr fontAlgn="base">
              <a:spcBef>
                <a:spcPct val="0"/>
              </a:spcBef>
              <a:spcAft>
                <a:spcPct val="0"/>
              </a:spcAft>
              <a:defRPr/>
            </a:lvl1pPr>
          </a:lstStyle>
          <a:p>
            <a:pPr>
              <a:defRPr/>
            </a:pPr>
            <a:endParaRPr lang="en-US"/>
          </a:p>
        </p:txBody>
      </p:sp>
      <p:sp>
        <p:nvSpPr>
          <p:cNvPr id="11"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0234EE5D-B3DD-ED47-90D2-8E266BFEC8AF}" type="slidenum">
              <a:rPr lang="en-US"/>
              <a:pPr>
                <a:defRPr/>
              </a:pPr>
              <a:t>‹#›</a:t>
            </a:fld>
            <a:endParaRPr lang="en-US" dirty="0"/>
          </a:p>
        </p:txBody>
      </p:sp>
    </p:spTree>
    <p:extLst>
      <p:ext uri="{BB962C8B-B14F-4D97-AF65-F5344CB8AC3E}">
        <p14:creationId xmlns:p14="http://schemas.microsoft.com/office/powerpoint/2010/main" val="14061517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6"/>
          <p:cNvSpPr>
            <a:spLocks noChangeAspect="1" noEditPoints="1"/>
          </p:cNvSpPr>
          <p:nvPr/>
        </p:nvSpPr>
        <p:spPr bwMode="auto">
          <a:xfrm>
            <a:off x="5489575" y="0"/>
            <a:ext cx="3394075" cy="6858000"/>
          </a:xfrm>
          <a:custGeom>
            <a:avLst/>
            <a:gdLst>
              <a:gd name="T0" fmla="*/ 1363722146 w 2409"/>
              <a:gd name="T1" fmla="*/ 2147483647 h 4865"/>
              <a:gd name="T2" fmla="*/ 1740880101 w 2409"/>
              <a:gd name="T3" fmla="*/ 2147483647 h 4865"/>
              <a:gd name="T4" fmla="*/ 1582077122 w 2409"/>
              <a:gd name="T5" fmla="*/ 2147483647 h 4865"/>
              <a:gd name="T6" fmla="*/ 2139873413 w 2409"/>
              <a:gd name="T7" fmla="*/ 2147483647 h 4865"/>
              <a:gd name="T8" fmla="*/ 1242634400 w 2409"/>
              <a:gd name="T9" fmla="*/ 2147483647 h 4865"/>
              <a:gd name="T10" fmla="*/ 1486795053 w 2409"/>
              <a:gd name="T11" fmla="*/ 2147483647 h 4865"/>
              <a:gd name="T12" fmla="*/ 1147353740 w 2409"/>
              <a:gd name="T13" fmla="*/ 2147483647 h 4865"/>
              <a:gd name="T14" fmla="*/ 2147483647 w 2409"/>
              <a:gd name="T15" fmla="*/ 490824170 h 4865"/>
              <a:gd name="T16" fmla="*/ 2147483647 w 2409"/>
              <a:gd name="T17" fmla="*/ 2060667594 h 4865"/>
              <a:gd name="T18" fmla="*/ 2147483647 w 2409"/>
              <a:gd name="T19" fmla="*/ 1303566948 h 4865"/>
              <a:gd name="T20" fmla="*/ 2147483647 w 2409"/>
              <a:gd name="T21" fmla="*/ 1804326408 h 4865"/>
              <a:gd name="T22" fmla="*/ 2147483647 w 2409"/>
              <a:gd name="T23" fmla="*/ 2102397784 h 4865"/>
              <a:gd name="T24" fmla="*/ 2147483647 w 2409"/>
              <a:gd name="T25" fmla="*/ 1158504390 h 4865"/>
              <a:gd name="T26" fmla="*/ 2147483647 w 2409"/>
              <a:gd name="T27" fmla="*/ 2147483647 h 4865"/>
              <a:gd name="T28" fmla="*/ 2147483647 w 2409"/>
              <a:gd name="T29" fmla="*/ 2147483647 h 4865"/>
              <a:gd name="T30" fmla="*/ 2147483647 w 2409"/>
              <a:gd name="T31" fmla="*/ 2147483647 h 4865"/>
              <a:gd name="T32" fmla="*/ 2147483647 w 2409"/>
              <a:gd name="T33" fmla="*/ 2147483647 h 4865"/>
              <a:gd name="T34" fmla="*/ 2147483647 w 2409"/>
              <a:gd name="T35" fmla="*/ 2147483647 h 4865"/>
              <a:gd name="T36" fmla="*/ 2147483647 w 2409"/>
              <a:gd name="T37" fmla="*/ 2147483647 h 4865"/>
              <a:gd name="T38" fmla="*/ 2147483647 w 2409"/>
              <a:gd name="T39" fmla="*/ 2147483647 h 4865"/>
              <a:gd name="T40" fmla="*/ 2147483647 w 2409"/>
              <a:gd name="T41" fmla="*/ 2147483647 h 4865"/>
              <a:gd name="T42" fmla="*/ 2147483647 w 2409"/>
              <a:gd name="T43" fmla="*/ 2147483647 h 4865"/>
              <a:gd name="T44" fmla="*/ 2147483647 w 2409"/>
              <a:gd name="T45" fmla="*/ 2147483647 h 4865"/>
              <a:gd name="T46" fmla="*/ 2147483647 w 2409"/>
              <a:gd name="T47" fmla="*/ 2147483647 h 4865"/>
              <a:gd name="T48" fmla="*/ 2074367342 w 2409"/>
              <a:gd name="T49" fmla="*/ 2147483647 h 4865"/>
              <a:gd name="T50" fmla="*/ 1466944857 w 2409"/>
              <a:gd name="T51" fmla="*/ 2147483647 h 4865"/>
              <a:gd name="T52" fmla="*/ 1699194548 w 2409"/>
              <a:gd name="T53" fmla="*/ 2147483647 h 4865"/>
              <a:gd name="T54" fmla="*/ 1266454917 w 2409"/>
              <a:gd name="T55" fmla="*/ 2147483647 h 4865"/>
              <a:gd name="T56" fmla="*/ 190564138 w 2409"/>
              <a:gd name="T57" fmla="*/ 2147483647 h 4865"/>
              <a:gd name="T58" fmla="*/ 375172794 w 2409"/>
              <a:gd name="T59" fmla="*/ 2147483647 h 4865"/>
              <a:gd name="T60" fmla="*/ 1038175547 w 2409"/>
              <a:gd name="T61" fmla="*/ 2147483647 h 4865"/>
              <a:gd name="T62" fmla="*/ 1030236314 w 2409"/>
              <a:gd name="T63" fmla="*/ 2147483647 h 4865"/>
              <a:gd name="T64" fmla="*/ 1081846260 w 2409"/>
              <a:gd name="T65" fmla="*/ 2147483647 h 4865"/>
              <a:gd name="T66" fmla="*/ 1413348341 w 2409"/>
              <a:gd name="T67" fmla="*/ 2147483647 h 4865"/>
              <a:gd name="T68" fmla="*/ 1240650648 w 2409"/>
              <a:gd name="T69" fmla="*/ 2147483647 h 4865"/>
              <a:gd name="T70" fmla="*/ 1177128329 w 2409"/>
              <a:gd name="T71" fmla="*/ 2147483647 h 4865"/>
              <a:gd name="T72" fmla="*/ 309666724 w 2409"/>
              <a:gd name="T73" fmla="*/ 2147483647 h 4865"/>
              <a:gd name="T74" fmla="*/ 214384655 w 2409"/>
              <a:gd name="T75" fmla="*/ 2147483647 h 4865"/>
              <a:gd name="T76" fmla="*/ 895252444 w 2409"/>
              <a:gd name="T77" fmla="*/ 2147483647 h 4865"/>
              <a:gd name="T78" fmla="*/ 216369816 w 2409"/>
              <a:gd name="T79" fmla="*/ 2147483647 h 4865"/>
              <a:gd name="T80" fmla="*/ 418843508 w 2409"/>
              <a:gd name="T81" fmla="*/ 2147483647 h 4865"/>
              <a:gd name="T82" fmla="*/ 563751772 w 2409"/>
              <a:gd name="T83" fmla="*/ 2147483647 h 4865"/>
              <a:gd name="T84" fmla="*/ 1075892188 w 2409"/>
              <a:gd name="T85" fmla="*/ 2147483647 h 4865"/>
              <a:gd name="T86" fmla="*/ 506184935 w 2409"/>
              <a:gd name="T87" fmla="*/ 2147483647 h 4865"/>
              <a:gd name="T88" fmla="*/ 807911017 w 2409"/>
              <a:gd name="T89" fmla="*/ 2147483647 h 4865"/>
              <a:gd name="T90" fmla="*/ 1071921867 w 2409"/>
              <a:gd name="T91" fmla="*/ 2147483647 h 4865"/>
              <a:gd name="T92" fmla="*/ 1123533222 w 2409"/>
              <a:gd name="T93" fmla="*/ 2147483647 h 4865"/>
              <a:gd name="T94" fmla="*/ 1290275434 w 2409"/>
              <a:gd name="T95" fmla="*/ 2147483647 h 4865"/>
              <a:gd name="T96" fmla="*/ 1641627711 w 2409"/>
              <a:gd name="T97" fmla="*/ 2147483647 h 4865"/>
              <a:gd name="T98" fmla="*/ 1647583193 w 2409"/>
              <a:gd name="T99" fmla="*/ 2147483647 h 4865"/>
              <a:gd name="T100" fmla="*/ 1834177009 w 2409"/>
              <a:gd name="T101" fmla="*/ 2147483647 h 4865"/>
              <a:gd name="T102" fmla="*/ 1816311974 w 2409"/>
              <a:gd name="T103" fmla="*/ 2147483647 h 4865"/>
              <a:gd name="T104" fmla="*/ 2147483647 w 2409"/>
              <a:gd name="T105" fmla="*/ 2147483647 h 4865"/>
              <a:gd name="T106" fmla="*/ 1925488757 w 2409"/>
              <a:gd name="T107" fmla="*/ 1917594067 h 4865"/>
              <a:gd name="T108" fmla="*/ 617346879 w 2409"/>
              <a:gd name="T109" fmla="*/ 1303566948 h 4865"/>
              <a:gd name="T110" fmla="*/ 1532450927 w 2409"/>
              <a:gd name="T111" fmla="*/ 1309526994 h 4865"/>
              <a:gd name="T112" fmla="*/ 2147483647 w 2409"/>
              <a:gd name="T113" fmla="*/ 1730802728 h 4865"/>
              <a:gd name="T114" fmla="*/ 1246604721 w 2409"/>
              <a:gd name="T115" fmla="*/ 623963817 h 4865"/>
              <a:gd name="T116" fmla="*/ 2147483647 w 2409"/>
              <a:gd name="T117" fmla="*/ 1096903621 h 4865"/>
              <a:gd name="T118" fmla="*/ 2147483647 w 2409"/>
              <a:gd name="T119" fmla="*/ 1396962618 h 4865"/>
              <a:gd name="T120" fmla="*/ 2147483647 w 2409"/>
              <a:gd name="T121" fmla="*/ 75511302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98"/>
            </a:schemeClr>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endParaRPr lang="en-US"/>
          </a:p>
        </p:txBody>
      </p:sp>
      <p:sp>
        <p:nvSpPr>
          <p:cNvPr id="25" name="Title Placeholder 1"/>
          <p:cNvSpPr>
            <a:spLocks noGrp="1"/>
          </p:cNvSpPr>
          <p:nvPr>
            <p:ph type="title"/>
          </p:nvPr>
        </p:nvSpPr>
        <p:spPr>
          <a:xfrm>
            <a:off x="276225" y="228600"/>
            <a:ext cx="8591550" cy="1066801"/>
          </a:xfrm>
          <a:prstGeom prst="rect">
            <a:avLst/>
          </a:prstGeom>
        </p:spPr>
        <p:txBody>
          <a:bodyPr rtlCol="0">
            <a:normAutofit/>
          </a:bodyPr>
          <a:lstStyle/>
          <a:p>
            <a:r>
              <a:rPr lang="en-US"/>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p:txBody>
          <a:bodyPr/>
          <a:lstStyle>
            <a:lvl1pPr fontAlgn="base">
              <a:spcBef>
                <a:spcPct val="0"/>
              </a:spcBef>
              <a:spcAft>
                <a:spcPct val="0"/>
              </a:spcAft>
              <a:defRPr/>
            </a:lvl1pPr>
          </a:lstStyle>
          <a:p>
            <a:pPr>
              <a:defRPr/>
            </a:pPr>
            <a:fld id="{80AF9A51-CE92-0848-9CA5-0AC6521AB49F}" type="datetime4">
              <a:rPr lang="en-US"/>
              <a:pPr>
                <a:defRPr/>
              </a:pPr>
              <a:t>December 27, 2018</a:t>
            </a:fld>
            <a:endParaRPr lang="en-US"/>
          </a:p>
        </p:txBody>
      </p:sp>
      <p:sp>
        <p:nvSpPr>
          <p:cNvPr id="6" name="Footer Placeholder 4"/>
          <p:cNvSpPr>
            <a:spLocks noGrp="1"/>
          </p:cNvSpPr>
          <p:nvPr>
            <p:ph type="ftr" sz="quarter" idx="15"/>
          </p:nvPr>
        </p:nvSpPr>
        <p:spPr/>
        <p:txBody>
          <a:bodyPr/>
          <a:lstStyle>
            <a:lvl1pPr fontAlgn="base">
              <a:spcBef>
                <a:spcPct val="0"/>
              </a:spcBef>
              <a:spcAft>
                <a:spcPct val="0"/>
              </a:spcAft>
              <a:defRPr/>
            </a:lvl1pPr>
          </a:lstStyle>
          <a:p>
            <a:pPr>
              <a:defRPr/>
            </a:pPr>
            <a:endParaRPr lang="en-US"/>
          </a:p>
        </p:txBody>
      </p:sp>
      <p:sp>
        <p:nvSpPr>
          <p:cNvPr id="7" name="Slide Number Placeholder 5"/>
          <p:cNvSpPr>
            <a:spLocks noGrp="1"/>
          </p:cNvSpPr>
          <p:nvPr>
            <p:ph type="sldNum" sz="quarter" idx="16"/>
          </p:nvPr>
        </p:nvSpPr>
        <p:spPr/>
        <p:txBody>
          <a:bodyPr/>
          <a:lstStyle>
            <a:lvl1pPr fontAlgn="base">
              <a:spcBef>
                <a:spcPct val="0"/>
              </a:spcBef>
              <a:spcAft>
                <a:spcPct val="0"/>
              </a:spcAft>
              <a:defRPr/>
            </a:lvl1pPr>
          </a:lstStyle>
          <a:p>
            <a:pPr>
              <a:defRPr/>
            </a:pPr>
            <a:fld id="{841ACBDD-AB84-EF44-AD50-8A56D74156A1}" type="slidenum">
              <a:rPr lang="en-US"/>
              <a:pPr>
                <a:defRPr/>
              </a:pPr>
              <a:t>‹#›</a:t>
            </a:fld>
            <a:endParaRPr lang="en-US"/>
          </a:p>
        </p:txBody>
      </p:sp>
    </p:spTree>
    <p:extLst>
      <p:ext uri="{BB962C8B-B14F-4D97-AF65-F5344CB8AC3E}">
        <p14:creationId xmlns:p14="http://schemas.microsoft.com/office/powerpoint/2010/main" val="37762919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ndara"/>
            </a:endParaRPr>
          </a:p>
        </p:txBody>
      </p:sp>
      <p:sp>
        <p:nvSpPr>
          <p:cNvPr id="5" name="Freeform 7"/>
          <p:cNvSpPr>
            <a:spLocks noChangeAspect="1" noEditPoints="1"/>
          </p:cNvSpPr>
          <p:nvPr/>
        </p:nvSpPr>
        <p:spPr bwMode="auto">
          <a:xfrm>
            <a:off x="34925" y="136525"/>
            <a:ext cx="3325813" cy="6721475"/>
          </a:xfrm>
          <a:custGeom>
            <a:avLst/>
            <a:gdLst>
              <a:gd name="T0" fmla="*/ 1309419104 w 2409"/>
              <a:gd name="T1" fmla="*/ 2147483647 h 4865"/>
              <a:gd name="T2" fmla="*/ 1671558584 w 2409"/>
              <a:gd name="T3" fmla="*/ 2147483647 h 4865"/>
              <a:gd name="T4" fmla="*/ 1519079239 w 2409"/>
              <a:gd name="T5" fmla="*/ 2147483647 h 4865"/>
              <a:gd name="T6" fmla="*/ 2054663525 w 2409"/>
              <a:gd name="T7" fmla="*/ 2147483647 h 4865"/>
              <a:gd name="T8" fmla="*/ 1193153706 w 2409"/>
              <a:gd name="T9" fmla="*/ 2147483647 h 4865"/>
              <a:gd name="T10" fmla="*/ 1427591079 w 2409"/>
              <a:gd name="T11" fmla="*/ 2147483647 h 4865"/>
              <a:gd name="T12" fmla="*/ 1101665547 w 2409"/>
              <a:gd name="T13" fmla="*/ 2147483647 h 4865"/>
              <a:gd name="T14" fmla="*/ 2147483647 w 2409"/>
              <a:gd name="T15" fmla="*/ 471477277 h 4865"/>
              <a:gd name="T16" fmla="*/ 2147483647 w 2409"/>
              <a:gd name="T17" fmla="*/ 1979439157 h 4865"/>
              <a:gd name="T18" fmla="*/ 2147483647 w 2409"/>
              <a:gd name="T19" fmla="*/ 1252181088 h 4865"/>
              <a:gd name="T20" fmla="*/ 2147483647 w 2409"/>
              <a:gd name="T21" fmla="*/ 1733202445 h 4865"/>
              <a:gd name="T22" fmla="*/ 2147483647 w 2409"/>
              <a:gd name="T23" fmla="*/ 2019524845 h 4865"/>
              <a:gd name="T24" fmla="*/ 2147483647 w 2409"/>
              <a:gd name="T25" fmla="*/ 1112838625 h 4865"/>
              <a:gd name="T26" fmla="*/ 2147483647 w 2409"/>
              <a:gd name="T27" fmla="*/ 2109238921 h 4865"/>
              <a:gd name="T28" fmla="*/ 2147483647 w 2409"/>
              <a:gd name="T29" fmla="*/ 2147483647 h 4865"/>
              <a:gd name="T30" fmla="*/ 2147483647 w 2409"/>
              <a:gd name="T31" fmla="*/ 2147483647 h 4865"/>
              <a:gd name="T32" fmla="*/ 2147483647 w 2409"/>
              <a:gd name="T33" fmla="*/ 2147483647 h 4865"/>
              <a:gd name="T34" fmla="*/ 2147483647 w 2409"/>
              <a:gd name="T35" fmla="*/ 2147483647 h 4865"/>
              <a:gd name="T36" fmla="*/ 2147483647 w 2409"/>
              <a:gd name="T37" fmla="*/ 2147483647 h 4865"/>
              <a:gd name="T38" fmla="*/ 2085160499 w 2409"/>
              <a:gd name="T39" fmla="*/ 2147483647 h 4865"/>
              <a:gd name="T40" fmla="*/ 2147483647 w 2409"/>
              <a:gd name="T41" fmla="*/ 2147483647 h 4865"/>
              <a:gd name="T42" fmla="*/ 2147483647 w 2409"/>
              <a:gd name="T43" fmla="*/ 2147483647 h 4865"/>
              <a:gd name="T44" fmla="*/ 2147483647 w 2409"/>
              <a:gd name="T45" fmla="*/ 2147483647 h 4865"/>
              <a:gd name="T46" fmla="*/ 2147483647 w 2409"/>
              <a:gd name="T47" fmla="*/ 2147483647 h 4865"/>
              <a:gd name="T48" fmla="*/ 1991765761 w 2409"/>
              <a:gd name="T49" fmla="*/ 2147483647 h 4865"/>
              <a:gd name="T50" fmla="*/ 1408530816 w 2409"/>
              <a:gd name="T51" fmla="*/ 2147483647 h 4865"/>
              <a:gd name="T52" fmla="*/ 1631532859 w 2409"/>
              <a:gd name="T53" fmla="*/ 2147483647 h 4865"/>
              <a:gd name="T54" fmla="*/ 1216025746 w 2409"/>
              <a:gd name="T55" fmla="*/ 2147483647 h 4865"/>
              <a:gd name="T56" fmla="*/ 182976319 w 2409"/>
              <a:gd name="T57" fmla="*/ 2147483647 h 4865"/>
              <a:gd name="T58" fmla="*/ 360232902 w 2409"/>
              <a:gd name="T59" fmla="*/ 2147483647 h 4865"/>
              <a:gd name="T60" fmla="*/ 996835480 w 2409"/>
              <a:gd name="T61" fmla="*/ 2147483647 h 4865"/>
              <a:gd name="T62" fmla="*/ 989211926 w 2409"/>
              <a:gd name="T63" fmla="*/ 2147483647 h 4865"/>
              <a:gd name="T64" fmla="*/ 1038767783 w 2409"/>
              <a:gd name="T65" fmla="*/ 2147483647 h 4865"/>
              <a:gd name="T66" fmla="*/ 1357069762 w 2409"/>
              <a:gd name="T67" fmla="*/ 2147483647 h 4865"/>
              <a:gd name="T68" fmla="*/ 1191247128 w 2409"/>
              <a:gd name="T69" fmla="*/ 2147483647 h 4865"/>
              <a:gd name="T70" fmla="*/ 1130255942 w 2409"/>
              <a:gd name="T71" fmla="*/ 2147483647 h 4865"/>
              <a:gd name="T72" fmla="*/ 297335137 w 2409"/>
              <a:gd name="T73" fmla="*/ 2147483647 h 4865"/>
              <a:gd name="T74" fmla="*/ 205846978 w 2409"/>
              <a:gd name="T75" fmla="*/ 2147483647 h 4865"/>
              <a:gd name="T76" fmla="*/ 859604621 w 2409"/>
              <a:gd name="T77" fmla="*/ 2147483647 h 4865"/>
              <a:gd name="T78" fmla="*/ 207753557 w 2409"/>
              <a:gd name="T79" fmla="*/ 2147483647 h 4865"/>
              <a:gd name="T80" fmla="*/ 402165205 w 2409"/>
              <a:gd name="T81" fmla="*/ 2147483647 h 4865"/>
              <a:gd name="T82" fmla="*/ 541302642 w 2409"/>
              <a:gd name="T83" fmla="*/ 2147483647 h 4865"/>
              <a:gd name="T84" fmla="*/ 1033049428 w 2409"/>
              <a:gd name="T85" fmla="*/ 2147483647 h 4865"/>
              <a:gd name="T86" fmla="*/ 486028431 w 2409"/>
              <a:gd name="T87" fmla="*/ 2147483647 h 4865"/>
              <a:gd name="T88" fmla="*/ 775740015 w 2409"/>
              <a:gd name="T89" fmla="*/ 2147483647 h 4865"/>
              <a:gd name="T90" fmla="*/ 1029237651 w 2409"/>
              <a:gd name="T91" fmla="*/ 2147483647 h 4865"/>
              <a:gd name="T92" fmla="*/ 1078793507 w 2409"/>
              <a:gd name="T93" fmla="*/ 2147483647 h 4865"/>
              <a:gd name="T94" fmla="*/ 1238897786 w 2409"/>
              <a:gd name="T95" fmla="*/ 2147483647 h 4865"/>
              <a:gd name="T96" fmla="*/ 1576258648 w 2409"/>
              <a:gd name="T97" fmla="*/ 2147483647 h 4865"/>
              <a:gd name="T98" fmla="*/ 1581977003 w 2409"/>
              <a:gd name="T99" fmla="*/ 2147483647 h 4865"/>
              <a:gd name="T100" fmla="*/ 1761140165 w 2409"/>
              <a:gd name="T101" fmla="*/ 2147483647 h 4865"/>
              <a:gd name="T102" fmla="*/ 1743986480 w 2409"/>
              <a:gd name="T103" fmla="*/ 2147483647 h 4865"/>
              <a:gd name="T104" fmla="*/ 2147483647 w 2409"/>
              <a:gd name="T105" fmla="*/ 2147483647 h 4865"/>
              <a:gd name="T106" fmla="*/ 1848816547 w 2409"/>
              <a:gd name="T107" fmla="*/ 1842004681 h 4865"/>
              <a:gd name="T108" fmla="*/ 592765077 w 2409"/>
              <a:gd name="T109" fmla="*/ 1252181088 h 4865"/>
              <a:gd name="T110" fmla="*/ 1471428580 w 2409"/>
              <a:gd name="T111" fmla="*/ 1257907812 h 4865"/>
              <a:gd name="T112" fmla="*/ 2147483647 w 2409"/>
              <a:gd name="T113" fmla="*/ 1662576529 h 4865"/>
              <a:gd name="T114" fmla="*/ 1196965483 w 2409"/>
              <a:gd name="T115" fmla="*/ 599367673 h 4865"/>
              <a:gd name="T116" fmla="*/ 2147483647 w 2409"/>
              <a:gd name="T117" fmla="*/ 1053664776 h 4865"/>
              <a:gd name="T118" fmla="*/ 2147483647 w 2409"/>
              <a:gd name="T119" fmla="*/ 1341895164 h 4865"/>
              <a:gd name="T120" fmla="*/ 2147483647 w 2409"/>
              <a:gd name="T121" fmla="*/ 72535284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endParaRPr lang="en-US"/>
          </a:p>
        </p:txBody>
      </p:sp>
      <p:sp>
        <p:nvSpPr>
          <p:cNvPr id="15" name="Subtitle 2"/>
          <p:cNvSpPr>
            <a:spLocks noGrp="1"/>
          </p:cNvSpPr>
          <p:nvPr>
            <p:ph type="subTitle" idx="1"/>
          </p:nvPr>
        </p:nvSpPr>
        <p:spPr>
          <a:xfrm>
            <a:off x="3743324" y="1400174"/>
            <a:ext cx="5120640" cy="1476375"/>
          </a:xfrm>
        </p:spPr>
        <p:txBody>
          <a:bodyPr anchor="b" anchorCtr="0"/>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fontAlgn="base">
              <a:spcBef>
                <a:spcPct val="0"/>
              </a:spcBef>
              <a:spcAft>
                <a:spcPct val="0"/>
              </a:spcAft>
              <a:defRPr>
                <a:solidFill>
                  <a:srgbClr val="CBD8DD"/>
                </a:solidFill>
              </a:defRPr>
            </a:lvl1pPr>
          </a:lstStyle>
          <a:p>
            <a:pPr>
              <a:defRPr/>
            </a:pPr>
            <a:fld id="{E5906BAE-648A-9946-8CE6-6433C008C5D1}" type="datetime4">
              <a:rPr lang="en-US"/>
              <a:pPr>
                <a:defRPr/>
              </a:pPr>
              <a:t>December 27, 2018</a:t>
            </a:fld>
            <a:endParaRPr lang="en-US"/>
          </a:p>
        </p:txBody>
      </p:sp>
      <p:sp>
        <p:nvSpPr>
          <p:cNvPr id="7" name="Footer Placeholder 4"/>
          <p:cNvSpPr>
            <a:spLocks noGrp="1"/>
          </p:cNvSpPr>
          <p:nvPr>
            <p:ph type="ftr" sz="quarter" idx="11"/>
          </p:nvPr>
        </p:nvSpPr>
        <p:spPr/>
        <p:txBody>
          <a:bodyPr/>
          <a:lstStyle>
            <a:lvl1pPr fontAlgn="base">
              <a:spcBef>
                <a:spcPct val="0"/>
              </a:spcBef>
              <a:spcAft>
                <a:spcPct val="0"/>
              </a:spcAft>
              <a:defRPr/>
            </a:lvl1pPr>
          </a:lstStyle>
          <a:p>
            <a:pPr>
              <a:defRPr/>
            </a:pPr>
            <a:endParaRPr lang="en-US"/>
          </a:p>
        </p:txBody>
      </p:sp>
      <p:sp>
        <p:nvSpPr>
          <p:cNvPr id="8"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CC3BEBE0-6DFA-D946-83B4-453FCDABE0D1}" type="slidenum">
              <a:rPr lang="en-US"/>
              <a:pPr>
                <a:defRPr/>
              </a:pPr>
              <a:t>‹#›</a:t>
            </a:fld>
            <a:endParaRPr lang="en-US"/>
          </a:p>
        </p:txBody>
      </p:sp>
    </p:spTree>
    <p:extLst>
      <p:ext uri="{BB962C8B-B14F-4D97-AF65-F5344CB8AC3E}">
        <p14:creationId xmlns:p14="http://schemas.microsoft.com/office/powerpoint/2010/main" val="4302112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276225" y="228601"/>
            <a:ext cx="8591550" cy="1066800"/>
          </a:xfrm>
          <a:prstGeom prst="rect">
            <a:avLst/>
          </a:prstGeom>
        </p:spPr>
        <p:txBody>
          <a:bodyPr rtlCol="0">
            <a:normAutofit/>
          </a:bodyPr>
          <a:lstStyle/>
          <a:p>
            <a:r>
              <a:rPr lang="en-US"/>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p:cNvSpPr>
            <a:spLocks noGrp="1"/>
          </p:cNvSpPr>
          <p:nvPr>
            <p:ph sz="quarter" idx="14"/>
          </p:nvPr>
        </p:nvSpPr>
        <p:spPr>
          <a:xfrm>
            <a:off x="4615815" y="1298448"/>
            <a:ext cx="4251960" cy="4937760"/>
          </a:xfrm>
        </p:spPr>
        <p:txBody>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5"/>
          </p:nvPr>
        </p:nvSpPr>
        <p:spPr/>
        <p:txBody>
          <a:bodyPr/>
          <a:lstStyle>
            <a:lvl1pPr fontAlgn="base">
              <a:spcBef>
                <a:spcPct val="0"/>
              </a:spcBef>
              <a:spcAft>
                <a:spcPct val="0"/>
              </a:spcAft>
              <a:defRPr/>
            </a:lvl1pPr>
          </a:lstStyle>
          <a:p>
            <a:pPr>
              <a:defRPr/>
            </a:pPr>
            <a:fld id="{24966027-BBCC-A74E-837E-D9B629AA4D5E}" type="datetime4">
              <a:rPr lang="en-US"/>
              <a:pPr>
                <a:defRPr/>
              </a:pPr>
              <a:t>December 27, 2018</a:t>
            </a:fld>
            <a:endParaRPr lang="en-US"/>
          </a:p>
        </p:txBody>
      </p:sp>
      <p:sp>
        <p:nvSpPr>
          <p:cNvPr id="6" name="Footer Placeholder 5"/>
          <p:cNvSpPr>
            <a:spLocks noGrp="1"/>
          </p:cNvSpPr>
          <p:nvPr>
            <p:ph type="ftr" sz="quarter" idx="16"/>
          </p:nvPr>
        </p:nvSpPr>
        <p:spPr/>
        <p:txBody>
          <a:bodyPr/>
          <a:lstStyle>
            <a:lvl1pPr fontAlgn="base">
              <a:spcBef>
                <a:spcPct val="0"/>
              </a:spcBef>
              <a:spcAft>
                <a:spcPct val="0"/>
              </a:spcAft>
              <a:defRPr/>
            </a:lvl1pPr>
          </a:lstStyle>
          <a:p>
            <a:pPr>
              <a:defRPr/>
            </a:pPr>
            <a:endParaRPr lang="en-US"/>
          </a:p>
        </p:txBody>
      </p:sp>
      <p:sp>
        <p:nvSpPr>
          <p:cNvPr id="7" name="Slide Number Placeholder 6"/>
          <p:cNvSpPr>
            <a:spLocks noGrp="1"/>
          </p:cNvSpPr>
          <p:nvPr>
            <p:ph type="sldNum" sz="quarter" idx="17"/>
          </p:nvPr>
        </p:nvSpPr>
        <p:spPr/>
        <p:txBody>
          <a:bodyPr/>
          <a:lstStyle>
            <a:lvl1pPr fontAlgn="base">
              <a:spcBef>
                <a:spcPct val="0"/>
              </a:spcBef>
              <a:spcAft>
                <a:spcPct val="0"/>
              </a:spcAft>
              <a:defRPr/>
            </a:lvl1pPr>
          </a:lstStyle>
          <a:p>
            <a:pPr>
              <a:defRPr/>
            </a:pPr>
            <a:fld id="{27155A81-5817-3E44-A58C-EC2354458D1C}" type="slidenum">
              <a:rPr lang="en-US"/>
              <a:pPr>
                <a:defRPr/>
              </a:pPr>
              <a:t>‹#›</a:t>
            </a:fld>
            <a:endParaRPr lang="en-US"/>
          </a:p>
        </p:txBody>
      </p:sp>
    </p:spTree>
    <p:extLst>
      <p:ext uri="{BB962C8B-B14F-4D97-AF65-F5344CB8AC3E}">
        <p14:creationId xmlns:p14="http://schemas.microsoft.com/office/powerpoint/2010/main" val="15075364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276225" y="228601"/>
            <a:ext cx="8591550" cy="1066800"/>
          </a:xfrm>
          <a:prstGeom prst="rect">
            <a:avLst/>
          </a:prstGeom>
        </p:spPr>
        <p:txBody>
          <a:bodyPr rtlCol="0">
            <a:normAutofit/>
          </a:bodyPr>
          <a:lstStyle/>
          <a:p>
            <a:r>
              <a:rPr lang="en-US"/>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1"/>
          <p:cNvSpPr>
            <a:spLocks noGrp="1"/>
          </p:cNvSpPr>
          <p:nvPr>
            <p:ph sz="quarter" idx="14"/>
          </p:nvPr>
        </p:nvSpPr>
        <p:spPr>
          <a:xfrm>
            <a:off x="4615815" y="1810512"/>
            <a:ext cx="4251960" cy="4425696"/>
          </a:xfrm>
        </p:spPr>
        <p:txBody>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3"/>
          <p:cNvSpPr>
            <a:spLocks noGrp="1"/>
          </p:cNvSpPr>
          <p:nvPr>
            <p:ph type="body" sz="half" idx="2"/>
          </p:nvPr>
        </p:nvSpPr>
        <p:spPr>
          <a:xfrm>
            <a:off x="276225" y="1298448"/>
            <a:ext cx="4248150" cy="509587"/>
          </a:xfrm>
        </p:spPr>
        <p:txBody>
          <a:bodyPr anchor="ct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p:cNvSpPr>
            <a:spLocks noGrp="1"/>
          </p:cNvSpPr>
          <p:nvPr>
            <p:ph type="dt" sz="half" idx="16"/>
          </p:nvPr>
        </p:nvSpPr>
        <p:spPr/>
        <p:txBody>
          <a:bodyPr/>
          <a:lstStyle>
            <a:lvl1pPr fontAlgn="base">
              <a:spcBef>
                <a:spcPct val="0"/>
              </a:spcBef>
              <a:spcAft>
                <a:spcPct val="0"/>
              </a:spcAft>
              <a:defRPr/>
            </a:lvl1pPr>
          </a:lstStyle>
          <a:p>
            <a:pPr>
              <a:defRPr/>
            </a:pPr>
            <a:fld id="{46207394-4A9D-324C-BEE5-88FD15910EA3}" type="datetime4">
              <a:rPr lang="en-US"/>
              <a:pPr>
                <a:defRPr/>
              </a:pPr>
              <a:t>December 27, 2018</a:t>
            </a:fld>
            <a:endParaRPr lang="en-US"/>
          </a:p>
        </p:txBody>
      </p:sp>
      <p:sp>
        <p:nvSpPr>
          <p:cNvPr id="8" name="Footer Placeholder 7"/>
          <p:cNvSpPr>
            <a:spLocks noGrp="1"/>
          </p:cNvSpPr>
          <p:nvPr>
            <p:ph type="ftr" sz="quarter" idx="17"/>
          </p:nvPr>
        </p:nvSpPr>
        <p:spPr/>
        <p:txBody>
          <a:bodyPr/>
          <a:lstStyle>
            <a:lvl1pPr fontAlgn="base">
              <a:spcBef>
                <a:spcPct val="0"/>
              </a:spcBef>
              <a:spcAft>
                <a:spcPct val="0"/>
              </a:spcAft>
              <a:defRPr/>
            </a:lvl1pPr>
          </a:lstStyle>
          <a:p>
            <a:pPr>
              <a:defRPr/>
            </a:pPr>
            <a:endParaRPr lang="en-US"/>
          </a:p>
        </p:txBody>
      </p:sp>
      <p:sp>
        <p:nvSpPr>
          <p:cNvPr id="9" name="Slide Number Placeholder 8"/>
          <p:cNvSpPr>
            <a:spLocks noGrp="1"/>
          </p:cNvSpPr>
          <p:nvPr>
            <p:ph type="sldNum" sz="quarter" idx="18"/>
          </p:nvPr>
        </p:nvSpPr>
        <p:spPr/>
        <p:txBody>
          <a:bodyPr/>
          <a:lstStyle>
            <a:lvl1pPr fontAlgn="base">
              <a:spcBef>
                <a:spcPct val="0"/>
              </a:spcBef>
              <a:spcAft>
                <a:spcPct val="0"/>
              </a:spcAft>
              <a:defRPr/>
            </a:lvl1pPr>
          </a:lstStyle>
          <a:p>
            <a:pPr>
              <a:defRPr/>
            </a:pPr>
            <a:fld id="{426FCFB5-2C60-0941-BE66-45609BA08958}" type="slidenum">
              <a:rPr lang="en-US"/>
              <a:pPr>
                <a:defRPr/>
              </a:pPr>
              <a:t>‹#›</a:t>
            </a:fld>
            <a:endParaRPr lang="en-US"/>
          </a:p>
        </p:txBody>
      </p:sp>
    </p:spTree>
    <p:extLst>
      <p:ext uri="{BB962C8B-B14F-4D97-AF65-F5344CB8AC3E}">
        <p14:creationId xmlns:p14="http://schemas.microsoft.com/office/powerpoint/2010/main" val="380478233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276225" y="228601"/>
            <a:ext cx="8591550" cy="1066800"/>
          </a:xfrm>
          <a:prstGeom prst="rect">
            <a:avLst/>
          </a:prstGeom>
        </p:spPr>
        <p:txBody>
          <a:bodyPr rtlCol="0">
            <a:normAutofit/>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a:solidFill>
                  <a:srgbClr val="48231E"/>
                </a:solidFill>
              </a:defRPr>
            </a:lvl1pPr>
          </a:lstStyle>
          <a:p>
            <a:pPr>
              <a:defRPr/>
            </a:pPr>
            <a:fld id="{2EA222CF-1850-5E49-BFA9-0671ABA2CB2B}" type="datetime4">
              <a:rPr lang="en-US"/>
              <a:pPr>
                <a:defRPr/>
              </a:pPr>
              <a:t>December 27, 2018</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vl1pPr>
          </a:lstStyle>
          <a:p>
            <a:pPr>
              <a:defRPr/>
            </a:pPr>
            <a:fld id="{FBDE1257-3F7E-5345-AF0D-C1DD264808A5}" type="slidenum">
              <a:rPr lang="en-US"/>
              <a:pPr>
                <a:defRPr/>
              </a:pPr>
              <a:t>‹#›</a:t>
            </a:fld>
            <a:endParaRPr lang="en-US"/>
          </a:p>
        </p:txBody>
      </p:sp>
    </p:spTree>
    <p:extLst>
      <p:ext uri="{BB962C8B-B14F-4D97-AF65-F5344CB8AC3E}">
        <p14:creationId xmlns:p14="http://schemas.microsoft.com/office/powerpoint/2010/main" val="47705401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vl1pPr>
          </a:lstStyle>
          <a:p>
            <a:pPr>
              <a:defRPr/>
            </a:pPr>
            <a:fld id="{6F0F11D9-4BCC-F140-A468-AD936E9BBE17}" type="datetime4">
              <a:rPr lang="en-US"/>
              <a:pPr>
                <a:defRPr/>
              </a:pPr>
              <a:t>December 27, 2018</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vl1pPr>
          </a:lstStyle>
          <a:p>
            <a:pPr>
              <a:defRPr/>
            </a:pPr>
            <a:fld id="{672C4382-C81A-9D45-9BD5-AFDD6B083723}" type="slidenum">
              <a:rPr lang="en-US"/>
              <a:pPr>
                <a:defRPr/>
              </a:pPr>
              <a:t>‹#›</a:t>
            </a:fld>
            <a:endParaRPr lang="en-US"/>
          </a:p>
        </p:txBody>
      </p:sp>
    </p:spTree>
    <p:extLst>
      <p:ext uri="{BB962C8B-B14F-4D97-AF65-F5344CB8AC3E}">
        <p14:creationId xmlns:p14="http://schemas.microsoft.com/office/powerpoint/2010/main" val="15118912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latin typeface="Candara"/>
            </a:endParaRPr>
          </a:p>
        </p:txBody>
      </p:sp>
      <p:sp>
        <p:nvSpPr>
          <p:cNvPr id="9" name="Title Placeholder 1"/>
          <p:cNvSpPr>
            <a:spLocks noGrp="1"/>
          </p:cNvSpPr>
          <p:nvPr>
            <p:ph type="title"/>
          </p:nvPr>
        </p:nvSpPr>
        <p:spPr>
          <a:xfrm>
            <a:off x="276225" y="228601"/>
            <a:ext cx="2834640" cy="1298448"/>
          </a:xfrm>
          <a:prstGeom prst="rect">
            <a:avLst/>
          </a:prstGeom>
        </p:spPr>
        <p:txBody>
          <a:bodyPr rtlCol="0">
            <a:normAutofit/>
          </a:bodyPr>
          <a:lstStyle>
            <a:lvl1pPr>
              <a:defRPr sz="2400">
                <a:solidFill>
                  <a:schemeClr val="bg2"/>
                </a:solidFill>
              </a:defRPr>
            </a:lvl1pPr>
          </a:lstStyle>
          <a:p>
            <a:r>
              <a:rPr lang="en-US"/>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half" idx="2"/>
          </p:nvPr>
        </p:nvSpPr>
        <p:spPr>
          <a:xfrm>
            <a:off x="276224" y="1539240"/>
            <a:ext cx="2834640" cy="4709160"/>
          </a:xfrm>
        </p:spPr>
        <p:txBody>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5"/>
          </p:nvPr>
        </p:nvSpPr>
        <p:spPr/>
        <p:txBody>
          <a:bodyPr/>
          <a:lstStyle>
            <a:lvl1pPr fontAlgn="base">
              <a:spcBef>
                <a:spcPct val="0"/>
              </a:spcBef>
              <a:spcAft>
                <a:spcPct val="0"/>
              </a:spcAft>
              <a:defRPr>
                <a:solidFill>
                  <a:srgbClr val="CBD8DD"/>
                </a:solidFill>
              </a:defRPr>
            </a:lvl1pPr>
          </a:lstStyle>
          <a:p>
            <a:pPr>
              <a:defRPr/>
            </a:pPr>
            <a:fld id="{167E1E4D-13D4-0743-8101-3A6EA25326EC}" type="datetime4">
              <a:rPr lang="en-US"/>
              <a:pPr>
                <a:defRPr/>
              </a:pPr>
              <a:t>December 27, 2018</a:t>
            </a:fld>
            <a:endParaRPr lang="en-US" dirty="0"/>
          </a:p>
        </p:txBody>
      </p:sp>
      <p:sp>
        <p:nvSpPr>
          <p:cNvPr id="7" name="Footer Placeholder 5"/>
          <p:cNvSpPr>
            <a:spLocks noGrp="1"/>
          </p:cNvSpPr>
          <p:nvPr>
            <p:ph type="ftr" sz="quarter" idx="16"/>
          </p:nvPr>
        </p:nvSpPr>
        <p:spPr/>
        <p:txBody>
          <a:bodyPr/>
          <a:lstStyle>
            <a:lvl1pPr fontAlgn="base">
              <a:spcBef>
                <a:spcPct val="0"/>
              </a:spcBef>
              <a:spcAft>
                <a:spcPct val="0"/>
              </a:spcAft>
              <a:defRPr/>
            </a:lvl1pPr>
          </a:lstStyle>
          <a:p>
            <a:pPr>
              <a:defRPr/>
            </a:pPr>
            <a:endParaRPr lang="en-US"/>
          </a:p>
        </p:txBody>
      </p:sp>
      <p:sp>
        <p:nvSpPr>
          <p:cNvPr id="8" name="Slide Number Placeholder 6"/>
          <p:cNvSpPr>
            <a:spLocks noGrp="1"/>
          </p:cNvSpPr>
          <p:nvPr>
            <p:ph type="sldNum" sz="quarter" idx="17"/>
          </p:nvPr>
        </p:nvSpPr>
        <p:spPr/>
        <p:txBody>
          <a:bodyPr/>
          <a:lstStyle>
            <a:lvl1pPr fontAlgn="base">
              <a:spcBef>
                <a:spcPct val="0"/>
              </a:spcBef>
              <a:spcAft>
                <a:spcPct val="0"/>
              </a:spcAft>
              <a:defRPr/>
            </a:lvl1pPr>
          </a:lstStyle>
          <a:p>
            <a:pPr>
              <a:defRPr/>
            </a:pPr>
            <a:fld id="{4A6FBEBD-B70D-0C4F-B66D-760ACF2E3CB3}" type="slidenum">
              <a:rPr lang="en-US"/>
              <a:pPr>
                <a:defRPr/>
              </a:pPr>
              <a:t>‹#›</a:t>
            </a:fld>
            <a:endParaRPr lang="en-US"/>
          </a:p>
        </p:txBody>
      </p:sp>
    </p:spTree>
    <p:extLst>
      <p:ext uri="{BB962C8B-B14F-4D97-AF65-F5344CB8AC3E}">
        <p14:creationId xmlns:p14="http://schemas.microsoft.com/office/powerpoint/2010/main" val="1899749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6" Type="http://schemas.openxmlformats.org/officeDocument/2006/relationships/image" Target="../media/image5.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4.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6.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7.jpe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17" Type="http://schemas.openxmlformats.org/officeDocument/2006/relationships/image" Target="../media/image11.png"/><Relationship Id="rId2" Type="http://schemas.openxmlformats.org/officeDocument/2006/relationships/slideLayout" Target="../slideLayouts/slideLayout82.xml"/><Relationship Id="rId16" Type="http://schemas.openxmlformats.org/officeDocument/2006/relationships/image" Target="../media/image10.png"/><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image" Target="../media/image9.png"/><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image" Target="../media/image8.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76225" y="228600"/>
            <a:ext cx="859155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 name="Text Placeholder 2"/>
          <p:cNvSpPr>
            <a:spLocks noGrp="1"/>
          </p:cNvSpPr>
          <p:nvPr>
            <p:ph type="body" idx="1"/>
          </p:nvPr>
        </p:nvSpPr>
        <p:spPr>
          <a:xfrm>
            <a:off x="276225" y="1295400"/>
            <a:ext cx="8591550" cy="4933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fontAlgn="auto">
              <a:spcBef>
                <a:spcPts val="0"/>
              </a:spcBef>
              <a:spcAft>
                <a:spcPts val="0"/>
              </a:spcAft>
              <a:defRPr sz="1050" b="1">
                <a:solidFill>
                  <a:srgbClr val="48231E"/>
                </a:solidFill>
                <a:latin typeface="Candara"/>
                <a:ea typeface="+mn-ea"/>
                <a:cs typeface="+mn-cs"/>
              </a:defRPr>
            </a:lvl1pPr>
          </a:lstStyle>
          <a:p>
            <a:pPr>
              <a:defRPr/>
            </a:pPr>
            <a:fld id="{D9C6048C-90DC-E647-96A7-34106098076B}" type="datetime4">
              <a:rPr lang="en-US"/>
              <a:pPr>
                <a:defRPr/>
              </a:pPr>
              <a:t>December 27, 2018</a:t>
            </a:fld>
            <a:endParaRPr lang="en-US"/>
          </a:p>
        </p:txBody>
      </p:sp>
      <p:sp>
        <p:nvSpPr>
          <p:cNvPr id="5" name="Footer Placeholder 4"/>
          <p:cNvSpPr>
            <a:spLocks noGrp="1"/>
          </p:cNvSpPr>
          <p:nvPr>
            <p:ph type="ftr" sz="quarter" idx="3"/>
          </p:nvPr>
        </p:nvSpPr>
        <p:spPr>
          <a:xfrm>
            <a:off x="3743325" y="6429375"/>
            <a:ext cx="4086225" cy="292100"/>
          </a:xfrm>
          <a:prstGeom prst="rect">
            <a:avLst/>
          </a:prstGeom>
        </p:spPr>
        <p:txBody>
          <a:bodyPr vert="horz" lIns="91440" tIns="45720" rIns="91440" bIns="45720" rtlCol="0" anchor="ctr">
            <a:normAutofit/>
          </a:bodyPr>
          <a:lstStyle>
            <a:lvl1pPr algn="l" fontAlgn="auto">
              <a:spcBef>
                <a:spcPts val="0"/>
              </a:spcBef>
              <a:spcAft>
                <a:spcPts val="0"/>
              </a:spcAft>
              <a:defRPr sz="1050" b="1">
                <a:solidFill>
                  <a:srgbClr val="48231E"/>
                </a:solidFill>
                <a:latin typeface="Candara"/>
                <a:ea typeface="+mn-ea"/>
                <a:cs typeface="+mn-cs"/>
              </a:defRPr>
            </a:lvl1pPr>
          </a:lstStyle>
          <a:p>
            <a:pPr>
              <a:defRPr/>
            </a:pPr>
            <a:endParaRPr 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fontAlgn="auto">
              <a:spcBef>
                <a:spcPts val="0"/>
              </a:spcBef>
              <a:spcAft>
                <a:spcPts val="0"/>
              </a:spcAft>
              <a:defRPr sz="1600" b="1">
                <a:solidFill>
                  <a:srgbClr val="48231E"/>
                </a:solidFill>
                <a:latin typeface="Candara"/>
                <a:ea typeface="+mn-ea"/>
                <a:cs typeface="+mn-cs"/>
              </a:defRPr>
            </a:lvl1pPr>
          </a:lstStyle>
          <a:p>
            <a:pPr>
              <a:defRPr/>
            </a:pPr>
            <a:fld id="{0AA9C25D-4213-2845-B2E4-D92F3FB16B8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34" r:id="rId1"/>
    <p:sldLayoutId id="2147485035" r:id="rId2"/>
    <p:sldLayoutId id="2147485036" r:id="rId3"/>
    <p:sldLayoutId id="2147485037" r:id="rId4"/>
    <p:sldLayoutId id="2147485038" r:id="rId5"/>
    <p:sldLayoutId id="2147485039" r:id="rId6"/>
    <p:sldLayoutId id="2147485040" r:id="rId7"/>
    <p:sldLayoutId id="2147485041" r:id="rId8"/>
    <p:sldLayoutId id="2147485042" r:id="rId9"/>
    <p:sldLayoutId id="2147485043" r:id="rId10"/>
    <p:sldLayoutId id="2147485044" r:id="rId11"/>
  </p:sldLayoutIdLst>
  <p:hf sldNum="0" hdr="0" ftr="0" dt="0"/>
  <p:txStyles>
    <p:titleStyle>
      <a:lvl1pPr algn="l" rtl="0" eaLnBrk="0" fontAlgn="base" hangingPunct="0">
        <a:spcBef>
          <a:spcPts val="400"/>
        </a:spcBef>
        <a:spcAft>
          <a:spcPct val="0"/>
        </a:spcAft>
        <a:defRPr sz="3600" kern="1200">
          <a:solidFill>
            <a:schemeClr val="tx2"/>
          </a:solidFill>
          <a:latin typeface="+mj-lt"/>
          <a:ea typeface="ＭＳ Ｐゴシック" charset="0"/>
          <a:cs typeface="Tunga" pitchFamily="2"/>
        </a:defRPr>
      </a:lvl1pPr>
      <a:lvl2pPr algn="l" rtl="0" eaLnBrk="0" fontAlgn="base" hangingPunct="0">
        <a:spcBef>
          <a:spcPts val="400"/>
        </a:spcBef>
        <a:spcAft>
          <a:spcPct val="0"/>
        </a:spcAft>
        <a:defRPr sz="3600">
          <a:solidFill>
            <a:schemeClr val="tx2"/>
          </a:solidFill>
          <a:latin typeface="Candara" charset="0"/>
          <a:ea typeface="ＭＳ Ｐゴシック" charset="0"/>
        </a:defRPr>
      </a:lvl2pPr>
      <a:lvl3pPr algn="l" rtl="0" eaLnBrk="0" fontAlgn="base" hangingPunct="0">
        <a:spcBef>
          <a:spcPts val="400"/>
        </a:spcBef>
        <a:spcAft>
          <a:spcPct val="0"/>
        </a:spcAft>
        <a:defRPr sz="3600">
          <a:solidFill>
            <a:schemeClr val="tx2"/>
          </a:solidFill>
          <a:latin typeface="Candara" charset="0"/>
          <a:ea typeface="ＭＳ Ｐゴシック" charset="0"/>
        </a:defRPr>
      </a:lvl3pPr>
      <a:lvl4pPr algn="l" rtl="0" eaLnBrk="0" fontAlgn="base" hangingPunct="0">
        <a:spcBef>
          <a:spcPts val="400"/>
        </a:spcBef>
        <a:spcAft>
          <a:spcPct val="0"/>
        </a:spcAft>
        <a:defRPr sz="3600">
          <a:solidFill>
            <a:schemeClr val="tx2"/>
          </a:solidFill>
          <a:latin typeface="Candara" charset="0"/>
          <a:ea typeface="ＭＳ Ｐゴシック" charset="0"/>
        </a:defRPr>
      </a:lvl4pPr>
      <a:lvl5pPr algn="l" rtl="0" eaLnBrk="0" fontAlgn="base" hangingPunct="0">
        <a:spcBef>
          <a:spcPts val="400"/>
        </a:spcBef>
        <a:spcAft>
          <a:spcPct val="0"/>
        </a:spcAft>
        <a:defRPr sz="3600">
          <a:solidFill>
            <a:schemeClr val="tx2"/>
          </a:solidFill>
          <a:latin typeface="Candara" charset="0"/>
          <a:ea typeface="ＭＳ Ｐゴシック" charset="0"/>
        </a:defRPr>
      </a:lvl5pPr>
      <a:lvl6pPr marL="457200" algn="l" rtl="0" fontAlgn="base">
        <a:spcBef>
          <a:spcPts val="400"/>
        </a:spcBef>
        <a:spcAft>
          <a:spcPct val="0"/>
        </a:spcAft>
        <a:defRPr sz="3600">
          <a:solidFill>
            <a:schemeClr val="tx2"/>
          </a:solidFill>
          <a:latin typeface="Candara" charset="0"/>
          <a:ea typeface="ＭＳ Ｐゴシック" charset="0"/>
        </a:defRPr>
      </a:lvl6pPr>
      <a:lvl7pPr marL="914400" algn="l" rtl="0" fontAlgn="base">
        <a:spcBef>
          <a:spcPts val="400"/>
        </a:spcBef>
        <a:spcAft>
          <a:spcPct val="0"/>
        </a:spcAft>
        <a:defRPr sz="3600">
          <a:solidFill>
            <a:schemeClr val="tx2"/>
          </a:solidFill>
          <a:latin typeface="Candara" charset="0"/>
          <a:ea typeface="ＭＳ Ｐゴシック" charset="0"/>
        </a:defRPr>
      </a:lvl7pPr>
      <a:lvl8pPr marL="1371600" algn="l" rtl="0" fontAlgn="base">
        <a:spcBef>
          <a:spcPts val="400"/>
        </a:spcBef>
        <a:spcAft>
          <a:spcPct val="0"/>
        </a:spcAft>
        <a:defRPr sz="3600">
          <a:solidFill>
            <a:schemeClr val="tx2"/>
          </a:solidFill>
          <a:latin typeface="Candara" charset="0"/>
          <a:ea typeface="ＭＳ Ｐゴシック" charset="0"/>
        </a:defRPr>
      </a:lvl8pPr>
      <a:lvl9pPr marL="1828800" algn="l" rtl="0" fontAlgn="base">
        <a:spcBef>
          <a:spcPts val="400"/>
        </a:spcBef>
        <a:spcAft>
          <a:spcPct val="0"/>
        </a:spcAft>
        <a:defRPr sz="3600">
          <a:solidFill>
            <a:schemeClr val="tx2"/>
          </a:solidFill>
          <a:latin typeface="Candara" charset="0"/>
          <a:ea typeface="ＭＳ Ｐゴシック" charset="0"/>
        </a:defRPr>
      </a:lvl9pPr>
    </p:titleStyle>
    <p:bodyStyle>
      <a:lvl1pPr marL="171450" indent="-173038" algn="l" rtl="0" eaLnBrk="0" fontAlgn="base" hangingPunct="0">
        <a:spcBef>
          <a:spcPts val="600"/>
        </a:spcBef>
        <a:spcAft>
          <a:spcPct val="0"/>
        </a:spcAft>
        <a:buClr>
          <a:schemeClr val="accent1"/>
        </a:buClr>
        <a:buFont typeface="Arial" charset="0"/>
        <a:buChar char="•"/>
        <a:defRPr sz="2200" kern="1200" spc="30">
          <a:solidFill>
            <a:schemeClr val="tx2"/>
          </a:solidFill>
          <a:latin typeface="+mn-lt"/>
          <a:ea typeface="ＭＳ Ｐゴシック" charset="0"/>
          <a:cs typeface="Tahoma" pitchFamily="34" charset="0"/>
        </a:defRPr>
      </a:lvl1pPr>
      <a:lvl2pPr marL="344488" indent="-173038" algn="l" rtl="0" eaLnBrk="0" fontAlgn="base" hangingPunct="0">
        <a:spcBef>
          <a:spcPts val="600"/>
        </a:spcBef>
        <a:spcAft>
          <a:spcPct val="0"/>
        </a:spcAft>
        <a:buClr>
          <a:schemeClr val="accent1"/>
        </a:buClr>
        <a:buFont typeface="Arial" charset="0"/>
        <a:buChar char="•"/>
        <a:defRPr sz="2000" kern="1200">
          <a:solidFill>
            <a:schemeClr val="tx2"/>
          </a:solidFill>
          <a:latin typeface="+mn-lt"/>
          <a:ea typeface="ＭＳ Ｐゴシック" charset="0"/>
          <a:cs typeface="Tahoma" pitchFamily="34" charset="0"/>
        </a:defRPr>
      </a:lvl2pPr>
      <a:lvl3pPr marL="515938" indent="-173038" algn="l" rtl="0" eaLnBrk="0" fontAlgn="base" hangingPunct="0">
        <a:spcBef>
          <a:spcPts val="600"/>
        </a:spcBef>
        <a:spcAft>
          <a:spcPct val="0"/>
        </a:spcAft>
        <a:buClr>
          <a:schemeClr val="accent1"/>
        </a:buClr>
        <a:buFont typeface="Arial" charset="0"/>
        <a:buChar char="•"/>
        <a:defRPr kern="1200">
          <a:solidFill>
            <a:schemeClr val="tx2"/>
          </a:solidFill>
          <a:latin typeface="+mn-lt"/>
          <a:ea typeface="ＭＳ Ｐゴシック" charset="0"/>
          <a:cs typeface="Tahoma" pitchFamily="34" charset="0"/>
        </a:defRPr>
      </a:lvl3pPr>
      <a:lvl4pPr marL="688975" indent="-173038" algn="l" rtl="0" eaLnBrk="0" fontAlgn="base" hangingPunct="0">
        <a:spcBef>
          <a:spcPts val="600"/>
        </a:spcBef>
        <a:spcAft>
          <a:spcPct val="0"/>
        </a:spcAft>
        <a:buClr>
          <a:schemeClr val="accent1"/>
        </a:buClr>
        <a:buFont typeface="Arial" charset="0"/>
        <a:buChar char="•"/>
        <a:defRPr sz="1600" kern="1200">
          <a:solidFill>
            <a:schemeClr val="tx2"/>
          </a:solidFill>
          <a:latin typeface="+mn-lt"/>
          <a:ea typeface="ＭＳ Ｐゴシック" charset="0"/>
          <a:cs typeface="Tahoma" pitchFamily="34" charset="0"/>
        </a:defRPr>
      </a:lvl4pPr>
      <a:lvl5pPr marL="860425" indent="-173038" algn="l" rtl="0" eaLnBrk="0" fontAlgn="base" hangingPunct="0">
        <a:spcBef>
          <a:spcPts val="600"/>
        </a:spcBef>
        <a:spcAft>
          <a:spcPct val="0"/>
        </a:spcAft>
        <a:buClr>
          <a:schemeClr val="accent1"/>
        </a:buClr>
        <a:buFont typeface="Arial" charset="0"/>
        <a:buChar char="•"/>
        <a:defRPr sz="1600" kern="1200">
          <a:solidFill>
            <a:schemeClr val="tx2"/>
          </a:solidFill>
          <a:latin typeface="+mn-lt"/>
          <a:ea typeface="ＭＳ Ｐゴシック" charset="0"/>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2400">
                <a:solidFill>
                  <a:srgbClr val="FFFFFF"/>
                </a:solidFill>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2400">
                <a:solidFill>
                  <a:srgbClr val="FFFFFF"/>
                </a:solidFill>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2400">
                <a:solidFill>
                  <a:srgbClr val="FFFFFF"/>
                </a:solidFill>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61F442D0-A11F-2640-8129-5D1BEF7A3C1E}" type="slidenum">
              <a:rPr lang="en-US"/>
              <a:pPr>
                <a:defRPr/>
              </a:pPr>
              <a:t>‹#›</a:t>
            </a:fld>
            <a:endParaRPr lang="en-US"/>
          </a:p>
        </p:txBody>
      </p:sp>
    </p:spTree>
    <p:extLst>
      <p:ext uri="{BB962C8B-B14F-4D97-AF65-F5344CB8AC3E}">
        <p14:creationId xmlns:p14="http://schemas.microsoft.com/office/powerpoint/2010/main" val="3395934203"/>
      </p:ext>
    </p:extLst>
  </p:cSld>
  <p:clrMap bg1="dk2" tx1="lt1" bg2="dk1" tx2="lt2" accent1="accent1" accent2="accent2" accent3="accent3" accent4="accent4" accent5="accent5" accent6="accent6" hlink="hlink" folHlink="folHlink"/>
  <p:sldLayoutIdLst>
    <p:sldLayoutId id="2147485105" r:id="rId1"/>
    <p:sldLayoutId id="2147485106" r:id="rId2"/>
    <p:sldLayoutId id="2147485107" r:id="rId3"/>
    <p:sldLayoutId id="2147485108" r:id="rId4"/>
    <p:sldLayoutId id="2147485109" r:id="rId5"/>
    <p:sldLayoutId id="2147485110" r:id="rId6"/>
    <p:sldLayoutId id="2147485111" r:id="rId7"/>
    <p:sldLayoutId id="2147485112" r:id="rId8"/>
    <p:sldLayoutId id="2147485113" r:id="rId9"/>
    <p:sldLayoutId id="2147485114" r:id="rId10"/>
    <p:sldLayoutId id="2147485115"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74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defRPr>
            </a:lvl1pPr>
          </a:lstStyle>
          <a:p>
            <a:pPr>
              <a:defRPr/>
            </a:pPr>
            <a:endParaRPr lang="en-US"/>
          </a:p>
        </p:txBody>
      </p:sp>
      <p:sp>
        <p:nvSpPr>
          <p:cNvPr id="6174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defRPr>
            </a:lvl1pPr>
          </a:lstStyle>
          <a:p>
            <a:pPr>
              <a:defRPr/>
            </a:pPr>
            <a:endParaRPr lang="en-US"/>
          </a:p>
        </p:txBody>
      </p:sp>
      <p:sp>
        <p:nvSpPr>
          <p:cNvPr id="6174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defRPr>
            </a:lvl1pPr>
          </a:lstStyle>
          <a:p>
            <a:pPr>
              <a:defRPr/>
            </a:pPr>
            <a:fld id="{67112AE7-7994-9246-9D8F-CE248F66E2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45" r:id="rId1"/>
    <p:sldLayoutId id="2147485046" r:id="rId2"/>
    <p:sldLayoutId id="2147485047" r:id="rId3"/>
    <p:sldLayoutId id="2147485048" r:id="rId4"/>
    <p:sldLayoutId id="2147485049" r:id="rId5"/>
    <p:sldLayoutId id="2147485050" r:id="rId6"/>
    <p:sldLayoutId id="2147485051" r:id="rId7"/>
    <p:sldLayoutId id="2147485052" r:id="rId8"/>
    <p:sldLayoutId id="2147485053" r:id="rId9"/>
    <p:sldLayoutId id="2147485054" r:id="rId10"/>
    <p:sldLayoutId id="2147485055" r:id="rId11"/>
    <p:sldLayoutId id="214748505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8980"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
        <p:nvSpPr>
          <p:cNvPr id="638981"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a:p>
        </p:txBody>
      </p:sp>
      <p:sp>
        <p:nvSpPr>
          <p:cNvPr id="638982"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5DDE2AC3-E739-044A-B73F-CF1D3D20639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02" r:id="rId1"/>
    <p:sldLayoutId id="2147485003" r:id="rId2"/>
    <p:sldLayoutId id="2147485004" r:id="rId3"/>
    <p:sldLayoutId id="2147485005" r:id="rId4"/>
    <p:sldLayoutId id="2147485006" r:id="rId5"/>
    <p:sldLayoutId id="2147485007" r:id="rId6"/>
    <p:sldLayoutId id="2147485008" r:id="rId7"/>
    <p:sldLayoutId id="2147485009" r:id="rId8"/>
    <p:sldLayoutId id="2147485010" r:id="rId9"/>
    <p:sldLayoutId id="2147485011" r:id="rId10"/>
    <p:sldLayoutId id="2147485012"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38914" name="Freeform 1026"/>
          <p:cNvSpPr>
            <a:spLocks/>
          </p:cNvSpPr>
          <p:nvPr/>
        </p:nvSpPr>
        <p:spPr bwMode="auto">
          <a:xfrm>
            <a:off x="-23813" y="1763713"/>
            <a:ext cx="6899276" cy="171450"/>
          </a:xfrm>
          <a:custGeom>
            <a:avLst/>
            <a:gdLst>
              <a:gd name="T0" fmla="*/ 2147483647 w 4346"/>
              <a:gd name="T1" fmla="*/ 2147483647 h 108"/>
              <a:gd name="T2" fmla="*/ 2147483647 w 4346"/>
              <a:gd name="T3" fmla="*/ 2147483647 h 108"/>
              <a:gd name="T4" fmla="*/ 2147483647 w 4346"/>
              <a:gd name="T5" fmla="*/ 2147483647 h 108"/>
              <a:gd name="T6" fmla="*/ 2147483647 w 4346"/>
              <a:gd name="T7" fmla="*/ 2147483647 h 108"/>
              <a:gd name="T8" fmla="*/ 2147483647 w 4346"/>
              <a:gd name="T9" fmla="*/ 2147483647 h 108"/>
              <a:gd name="T10" fmla="*/ 2147483647 w 4346"/>
              <a:gd name="T11" fmla="*/ 2147483647 h 108"/>
              <a:gd name="T12" fmla="*/ 2147483647 w 4346"/>
              <a:gd name="T13" fmla="*/ 2147483647 h 108"/>
              <a:gd name="T14" fmla="*/ 2147483647 w 4346"/>
              <a:gd name="T15" fmla="*/ 2147483647 h 108"/>
              <a:gd name="T16" fmla="*/ 2147483647 w 4346"/>
              <a:gd name="T17" fmla="*/ 2147483647 h 108"/>
              <a:gd name="T18" fmla="*/ 2147483647 w 4346"/>
              <a:gd name="T19" fmla="*/ 2147483647 h 108"/>
              <a:gd name="T20" fmla="*/ 2147483647 w 4346"/>
              <a:gd name="T21" fmla="*/ 2147483647 h 108"/>
              <a:gd name="T22" fmla="*/ 2147483647 w 4346"/>
              <a:gd name="T23" fmla="*/ 2147483647 h 108"/>
              <a:gd name="T24" fmla="*/ 2147483647 w 4346"/>
              <a:gd name="T25" fmla="*/ 2147483647 h 108"/>
              <a:gd name="T26" fmla="*/ 0 w 4346"/>
              <a:gd name="T27" fmla="*/ 2147483647 h 108"/>
              <a:gd name="T28" fmla="*/ 2147483647 w 4346"/>
              <a:gd name="T29" fmla="*/ 2147483647 h 108"/>
              <a:gd name="T30" fmla="*/ 2147483647 w 4346"/>
              <a:gd name="T31" fmla="*/ 2147483647 h 108"/>
              <a:gd name="T32" fmla="*/ 2147483647 w 4346"/>
              <a:gd name="T33" fmla="*/ 2147483647 h 108"/>
              <a:gd name="T34" fmla="*/ 2147483647 w 4346"/>
              <a:gd name="T35" fmla="*/ 2147483647 h 108"/>
              <a:gd name="T36" fmla="*/ 2147483647 w 4346"/>
              <a:gd name="T37" fmla="*/ 2147483647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46" h="108">
                <a:moveTo>
                  <a:pt x="3477" y="10"/>
                </a:moveTo>
                <a:cubicBezTo>
                  <a:pt x="3680" y="12"/>
                  <a:pt x="3921" y="14"/>
                  <a:pt x="4057" y="17"/>
                </a:cubicBezTo>
                <a:cubicBezTo>
                  <a:pt x="4192" y="20"/>
                  <a:pt x="4253" y="24"/>
                  <a:pt x="4293" y="30"/>
                </a:cubicBezTo>
                <a:cubicBezTo>
                  <a:pt x="4333" y="36"/>
                  <a:pt x="4286" y="43"/>
                  <a:pt x="4293" y="50"/>
                </a:cubicBezTo>
                <a:cubicBezTo>
                  <a:pt x="4300" y="57"/>
                  <a:pt x="4328" y="67"/>
                  <a:pt x="4329" y="73"/>
                </a:cubicBezTo>
                <a:cubicBezTo>
                  <a:pt x="4331" y="80"/>
                  <a:pt x="4346" y="85"/>
                  <a:pt x="4305" y="89"/>
                </a:cubicBezTo>
                <a:cubicBezTo>
                  <a:pt x="4263" y="93"/>
                  <a:pt x="4186" y="97"/>
                  <a:pt x="4082" y="99"/>
                </a:cubicBezTo>
                <a:cubicBezTo>
                  <a:pt x="3977" y="100"/>
                  <a:pt x="3834" y="99"/>
                  <a:pt x="3675" y="99"/>
                </a:cubicBezTo>
                <a:cubicBezTo>
                  <a:pt x="3516" y="98"/>
                  <a:pt x="3341" y="95"/>
                  <a:pt x="3129" y="94"/>
                </a:cubicBezTo>
                <a:cubicBezTo>
                  <a:pt x="2918" y="93"/>
                  <a:pt x="2634" y="94"/>
                  <a:pt x="2401" y="94"/>
                </a:cubicBezTo>
                <a:cubicBezTo>
                  <a:pt x="2168" y="95"/>
                  <a:pt x="2024" y="97"/>
                  <a:pt x="1733" y="98"/>
                </a:cubicBezTo>
                <a:cubicBezTo>
                  <a:pt x="1442" y="99"/>
                  <a:pt x="946" y="103"/>
                  <a:pt x="657" y="102"/>
                </a:cubicBezTo>
                <a:cubicBezTo>
                  <a:pt x="368" y="101"/>
                  <a:pt x="110" y="108"/>
                  <a:pt x="1" y="93"/>
                </a:cubicBezTo>
                <a:lnTo>
                  <a:pt x="0" y="13"/>
                </a:lnTo>
                <a:cubicBezTo>
                  <a:pt x="109" y="0"/>
                  <a:pt x="432" y="13"/>
                  <a:pt x="657" y="12"/>
                </a:cubicBezTo>
                <a:cubicBezTo>
                  <a:pt x="882" y="11"/>
                  <a:pt x="1082" y="7"/>
                  <a:pt x="1349" y="7"/>
                </a:cubicBezTo>
                <a:cubicBezTo>
                  <a:pt x="1617" y="6"/>
                  <a:pt x="2017" y="8"/>
                  <a:pt x="2265" y="9"/>
                </a:cubicBezTo>
                <a:cubicBezTo>
                  <a:pt x="2513" y="9"/>
                  <a:pt x="2634" y="9"/>
                  <a:pt x="2834" y="8"/>
                </a:cubicBezTo>
                <a:cubicBezTo>
                  <a:pt x="3034" y="9"/>
                  <a:pt x="3273" y="9"/>
                  <a:pt x="3477" y="10"/>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38915" name="Freeform 1027"/>
          <p:cNvSpPr>
            <a:spLocks/>
          </p:cNvSpPr>
          <p:nvPr/>
        </p:nvSpPr>
        <p:spPr bwMode="auto">
          <a:xfrm>
            <a:off x="198438" y="152400"/>
            <a:ext cx="715962" cy="6400800"/>
          </a:xfrm>
          <a:custGeom>
            <a:avLst/>
            <a:gdLst>
              <a:gd name="T0" fmla="*/ 2147483647 w 883"/>
              <a:gd name="T1" fmla="*/ 2147483647 h 4115"/>
              <a:gd name="T2" fmla="*/ 2147483647 w 883"/>
              <a:gd name="T3" fmla="*/ 2147483647 h 4115"/>
              <a:gd name="T4" fmla="*/ 2147483647 w 883"/>
              <a:gd name="T5" fmla="*/ 2147483647 h 4115"/>
              <a:gd name="T6" fmla="*/ 2147483647 w 883"/>
              <a:gd name="T7" fmla="*/ 2147483647 h 4115"/>
              <a:gd name="T8" fmla="*/ 2147483647 w 883"/>
              <a:gd name="T9" fmla="*/ 2147483647 h 4115"/>
              <a:gd name="T10" fmla="*/ 2147483647 w 883"/>
              <a:gd name="T11" fmla="*/ 2147483647 h 4115"/>
              <a:gd name="T12" fmla="*/ 2147483647 w 883"/>
              <a:gd name="T13" fmla="*/ 2147483647 h 4115"/>
              <a:gd name="T14" fmla="*/ 2147483647 w 883"/>
              <a:gd name="T15" fmla="*/ 2147483647 h 4115"/>
              <a:gd name="T16" fmla="*/ 2147483647 w 883"/>
              <a:gd name="T17" fmla="*/ 2147483647 h 4115"/>
              <a:gd name="T18" fmla="*/ 2147483647 w 883"/>
              <a:gd name="T19" fmla="*/ 2147483647 h 4115"/>
              <a:gd name="T20" fmla="*/ 2147483647 w 883"/>
              <a:gd name="T21" fmla="*/ 2147483647 h 4115"/>
              <a:gd name="T22" fmla="*/ 2147483647 w 883"/>
              <a:gd name="T23" fmla="*/ 2147483647 h 4115"/>
              <a:gd name="T24" fmla="*/ 2147483647 w 883"/>
              <a:gd name="T25" fmla="*/ 2147483647 h 4115"/>
              <a:gd name="T26" fmla="*/ 2147483647 w 883"/>
              <a:gd name="T27" fmla="*/ 2147483647 h 4115"/>
              <a:gd name="T28" fmla="*/ 2147483647 w 883"/>
              <a:gd name="T29" fmla="*/ 2147483647 h 4115"/>
              <a:gd name="T30" fmla="*/ 2147483647 w 883"/>
              <a:gd name="T31" fmla="*/ 2147483647 h 4115"/>
              <a:gd name="T32" fmla="*/ 2147483647 w 883"/>
              <a:gd name="T33" fmla="*/ 2147483647 h 4115"/>
              <a:gd name="T34" fmla="*/ 2147483647 w 883"/>
              <a:gd name="T35" fmla="*/ 2147483647 h 4115"/>
              <a:gd name="T36" fmla="*/ 2147483647 w 883"/>
              <a:gd name="T37" fmla="*/ 2147483647 h 4115"/>
              <a:gd name="T38" fmla="*/ 2147483647 w 883"/>
              <a:gd name="T39" fmla="*/ 2147483647 h 4115"/>
              <a:gd name="T40" fmla="*/ 2147483647 w 883"/>
              <a:gd name="T41" fmla="*/ 2147483647 h 4115"/>
              <a:gd name="T42" fmla="*/ 2147483647 w 883"/>
              <a:gd name="T43" fmla="*/ 2147483647 h 4115"/>
              <a:gd name="T44" fmla="*/ 2147483647 w 883"/>
              <a:gd name="T45" fmla="*/ 2147483647 h 4115"/>
              <a:gd name="T46" fmla="*/ 2147483647 w 883"/>
              <a:gd name="T47" fmla="*/ 2147483647 h 4115"/>
              <a:gd name="T48" fmla="*/ 2147483647 w 883"/>
              <a:gd name="T49" fmla="*/ 2147483647 h 4115"/>
              <a:gd name="T50" fmla="*/ 2147483647 w 883"/>
              <a:gd name="T51" fmla="*/ 2147483647 h 4115"/>
              <a:gd name="T52" fmla="*/ 2147483647 w 883"/>
              <a:gd name="T53" fmla="*/ 2147483647 h 4115"/>
              <a:gd name="T54" fmla="*/ 2147483647 w 883"/>
              <a:gd name="T55" fmla="*/ 2147483647 h 4115"/>
              <a:gd name="T56" fmla="*/ 2147483647 w 883"/>
              <a:gd name="T57" fmla="*/ 2147483647 h 4115"/>
              <a:gd name="T58" fmla="*/ 2147483647 w 883"/>
              <a:gd name="T59" fmla="*/ 2147483647 h 4115"/>
              <a:gd name="T60" fmla="*/ 2147483647 w 883"/>
              <a:gd name="T61" fmla="*/ 2147483647 h 41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83" h="4115">
                <a:moveTo>
                  <a:pt x="86" y="3201"/>
                </a:moveTo>
                <a:cubicBezTo>
                  <a:pt x="89" y="3056"/>
                  <a:pt x="83" y="2912"/>
                  <a:pt x="79" y="2730"/>
                </a:cubicBezTo>
                <a:cubicBezTo>
                  <a:pt x="75" y="2548"/>
                  <a:pt x="60" y="2270"/>
                  <a:pt x="64" y="2109"/>
                </a:cubicBezTo>
                <a:cubicBezTo>
                  <a:pt x="68" y="1948"/>
                  <a:pt x="99" y="1927"/>
                  <a:pt x="101" y="1765"/>
                </a:cubicBezTo>
                <a:cubicBezTo>
                  <a:pt x="103" y="1603"/>
                  <a:pt x="90" y="1323"/>
                  <a:pt x="79" y="1137"/>
                </a:cubicBezTo>
                <a:cubicBezTo>
                  <a:pt x="68" y="951"/>
                  <a:pt x="44" y="793"/>
                  <a:pt x="34" y="651"/>
                </a:cubicBezTo>
                <a:cubicBezTo>
                  <a:pt x="24" y="509"/>
                  <a:pt x="17" y="385"/>
                  <a:pt x="19" y="284"/>
                </a:cubicBezTo>
                <a:cubicBezTo>
                  <a:pt x="21" y="183"/>
                  <a:pt x="32" y="90"/>
                  <a:pt x="49" y="45"/>
                </a:cubicBezTo>
                <a:cubicBezTo>
                  <a:pt x="66" y="0"/>
                  <a:pt x="91" y="16"/>
                  <a:pt x="123" y="15"/>
                </a:cubicBezTo>
                <a:cubicBezTo>
                  <a:pt x="155" y="14"/>
                  <a:pt x="204" y="37"/>
                  <a:pt x="243" y="37"/>
                </a:cubicBezTo>
                <a:cubicBezTo>
                  <a:pt x="282" y="37"/>
                  <a:pt x="310" y="20"/>
                  <a:pt x="355" y="15"/>
                </a:cubicBezTo>
                <a:cubicBezTo>
                  <a:pt x="400" y="10"/>
                  <a:pt x="453" y="0"/>
                  <a:pt x="512" y="7"/>
                </a:cubicBezTo>
                <a:cubicBezTo>
                  <a:pt x="571" y="14"/>
                  <a:pt x="659" y="37"/>
                  <a:pt x="707" y="60"/>
                </a:cubicBezTo>
                <a:cubicBezTo>
                  <a:pt x="755" y="83"/>
                  <a:pt x="783" y="99"/>
                  <a:pt x="797" y="142"/>
                </a:cubicBezTo>
                <a:cubicBezTo>
                  <a:pt x="811" y="185"/>
                  <a:pt x="788" y="235"/>
                  <a:pt x="789" y="321"/>
                </a:cubicBezTo>
                <a:cubicBezTo>
                  <a:pt x="790" y="407"/>
                  <a:pt x="794" y="537"/>
                  <a:pt x="804" y="658"/>
                </a:cubicBezTo>
                <a:cubicBezTo>
                  <a:pt x="814" y="779"/>
                  <a:pt x="844" y="892"/>
                  <a:pt x="849" y="1047"/>
                </a:cubicBezTo>
                <a:cubicBezTo>
                  <a:pt x="854" y="1202"/>
                  <a:pt x="840" y="1394"/>
                  <a:pt x="834" y="1586"/>
                </a:cubicBezTo>
                <a:cubicBezTo>
                  <a:pt x="828" y="1778"/>
                  <a:pt x="805" y="1995"/>
                  <a:pt x="812" y="2199"/>
                </a:cubicBezTo>
                <a:cubicBezTo>
                  <a:pt x="819" y="2403"/>
                  <a:pt x="875" y="2624"/>
                  <a:pt x="879" y="2812"/>
                </a:cubicBezTo>
                <a:cubicBezTo>
                  <a:pt x="883" y="3000"/>
                  <a:pt x="840" y="3138"/>
                  <a:pt x="834" y="3329"/>
                </a:cubicBezTo>
                <a:cubicBezTo>
                  <a:pt x="828" y="3520"/>
                  <a:pt x="848" y="3836"/>
                  <a:pt x="842" y="3957"/>
                </a:cubicBezTo>
                <a:cubicBezTo>
                  <a:pt x="836" y="4078"/>
                  <a:pt x="833" y="4033"/>
                  <a:pt x="797" y="4054"/>
                </a:cubicBezTo>
                <a:cubicBezTo>
                  <a:pt x="761" y="4075"/>
                  <a:pt x="686" y="4086"/>
                  <a:pt x="625" y="4084"/>
                </a:cubicBezTo>
                <a:cubicBezTo>
                  <a:pt x="564" y="4082"/>
                  <a:pt x="492" y="4041"/>
                  <a:pt x="430" y="4039"/>
                </a:cubicBezTo>
                <a:cubicBezTo>
                  <a:pt x="368" y="4037"/>
                  <a:pt x="302" y="4057"/>
                  <a:pt x="251" y="4069"/>
                </a:cubicBezTo>
                <a:cubicBezTo>
                  <a:pt x="200" y="4081"/>
                  <a:pt x="162" y="4115"/>
                  <a:pt x="123" y="4114"/>
                </a:cubicBezTo>
                <a:cubicBezTo>
                  <a:pt x="84" y="4113"/>
                  <a:pt x="38" y="4102"/>
                  <a:pt x="19" y="4062"/>
                </a:cubicBezTo>
                <a:cubicBezTo>
                  <a:pt x="0" y="4022"/>
                  <a:pt x="3" y="3952"/>
                  <a:pt x="11" y="3875"/>
                </a:cubicBezTo>
                <a:cubicBezTo>
                  <a:pt x="19" y="3798"/>
                  <a:pt x="51" y="3710"/>
                  <a:pt x="64" y="3598"/>
                </a:cubicBezTo>
                <a:cubicBezTo>
                  <a:pt x="77" y="3486"/>
                  <a:pt x="83" y="3346"/>
                  <a:pt x="86" y="3201"/>
                </a:cubicBezTo>
                <a:close/>
              </a:path>
            </a:pathLst>
          </a:custGeom>
          <a:solidFill>
            <a:schemeClr val="hlink">
              <a:alpha val="50195"/>
            </a:schemeClr>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38916" name="Freeform 1028"/>
          <p:cNvSpPr>
            <a:spLocks/>
          </p:cNvSpPr>
          <p:nvPr/>
        </p:nvSpPr>
        <p:spPr bwMode="invGray">
          <a:xfrm>
            <a:off x="323850" y="1157288"/>
            <a:ext cx="152400" cy="914400"/>
          </a:xfrm>
          <a:custGeom>
            <a:avLst/>
            <a:gdLst>
              <a:gd name="T0" fmla="*/ 2147483647 w 110"/>
              <a:gd name="T1" fmla="*/ 0 h 842"/>
              <a:gd name="T2" fmla="*/ 2147483647 w 110"/>
              <a:gd name="T3" fmla="*/ 2147483647 h 842"/>
              <a:gd name="T4" fmla="*/ 2147483647 w 110"/>
              <a:gd name="T5" fmla="*/ 2147483647 h 842"/>
              <a:gd name="T6" fmla="*/ 2147483647 w 110"/>
              <a:gd name="T7" fmla="*/ 2147483647 h 842"/>
              <a:gd name="T8" fmla="*/ 2147483647 w 110"/>
              <a:gd name="T9" fmla="*/ 2147483647 h 842"/>
              <a:gd name="T10" fmla="*/ 2147483647 w 110"/>
              <a:gd name="T11" fmla="*/ 2147483647 h 842"/>
              <a:gd name="T12" fmla="*/ 2147483647 w 110"/>
              <a:gd name="T13" fmla="*/ 2147483647 h 842"/>
              <a:gd name="T14" fmla="*/ 2147483647 w 110"/>
              <a:gd name="T15" fmla="*/ 2147483647 h 842"/>
              <a:gd name="T16" fmla="*/ 2147483647 w 110"/>
              <a:gd name="T17" fmla="*/ 2147483647 h 842"/>
              <a:gd name="T18" fmla="*/ 0 w 110"/>
              <a:gd name="T19" fmla="*/ 2147483647 h 842"/>
              <a:gd name="T20" fmla="*/ 2147483647 w 110"/>
              <a:gd name="T21" fmla="*/ 2147483647 h 842"/>
              <a:gd name="T22" fmla="*/ 2147483647 w 110"/>
              <a:gd name="T23" fmla="*/ 2147483647 h 842"/>
              <a:gd name="T24" fmla="*/ 2147483647 w 110"/>
              <a:gd name="T25" fmla="*/ 0 h 8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 h="842">
                <a:moveTo>
                  <a:pt x="92" y="0"/>
                </a:moveTo>
                <a:lnTo>
                  <a:pt x="81" y="170"/>
                </a:lnTo>
                <a:lnTo>
                  <a:pt x="51" y="362"/>
                </a:lnTo>
                <a:lnTo>
                  <a:pt x="74" y="539"/>
                </a:lnTo>
                <a:lnTo>
                  <a:pt x="88" y="709"/>
                </a:lnTo>
                <a:lnTo>
                  <a:pt x="110" y="842"/>
                </a:lnTo>
                <a:lnTo>
                  <a:pt x="81" y="768"/>
                </a:lnTo>
                <a:lnTo>
                  <a:pt x="59" y="716"/>
                </a:lnTo>
                <a:lnTo>
                  <a:pt x="29" y="598"/>
                </a:lnTo>
                <a:lnTo>
                  <a:pt x="0" y="414"/>
                </a:lnTo>
                <a:lnTo>
                  <a:pt x="22" y="251"/>
                </a:lnTo>
                <a:lnTo>
                  <a:pt x="51" y="81"/>
                </a:lnTo>
                <a:lnTo>
                  <a:pt x="92" y="0"/>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38917" name="Rectangle 1029"/>
          <p:cNvSpPr>
            <a:spLocks noGrp="1" noChangeArrowheads="1"/>
          </p:cNvSpPr>
          <p:nvPr>
            <p:ph type="title"/>
          </p:nvPr>
        </p:nvSpPr>
        <p:spPr bwMode="auto">
          <a:xfrm>
            <a:off x="519113" y="547688"/>
            <a:ext cx="8594725" cy="747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38918" name="Rectangle 1030"/>
          <p:cNvSpPr>
            <a:spLocks noGrp="1" noChangeArrowheads="1"/>
          </p:cNvSpPr>
          <p:nvPr>
            <p:ph type="body" idx="1"/>
          </p:nvPr>
        </p:nvSpPr>
        <p:spPr bwMode="auto">
          <a:xfrm>
            <a:off x="1066800" y="2057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0711" name="Rectangle 1031"/>
          <p:cNvSpPr>
            <a:spLocks noGrp="1" noChangeArrowheads="1"/>
          </p:cNvSpPr>
          <p:nvPr>
            <p:ph type="dt" sz="half" idx="2"/>
          </p:nvPr>
        </p:nvSpPr>
        <p:spPr bwMode="auto">
          <a:xfrm>
            <a:off x="1066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rgbClr val="000000"/>
                </a:solidFill>
                <a:latin typeface="Comic Sans MS" charset="0"/>
              </a:defRPr>
            </a:lvl1pPr>
          </a:lstStyle>
          <a:p>
            <a:pPr>
              <a:defRPr/>
            </a:pPr>
            <a:fld id="{CB813E32-1F05-B046-9B4F-767F0FC2B213}" type="datetime1">
              <a:rPr lang="en-US"/>
              <a:pPr>
                <a:defRPr/>
              </a:pPr>
              <a:t>12/27/18</a:t>
            </a:fld>
            <a:endParaRPr lang="en-US"/>
          </a:p>
        </p:txBody>
      </p:sp>
      <p:sp>
        <p:nvSpPr>
          <p:cNvPr id="200712" name="Rectangle 1032"/>
          <p:cNvSpPr>
            <a:spLocks noGrp="1" noChangeArrowheads="1"/>
          </p:cNvSpPr>
          <p:nvPr>
            <p:ph type="ftr" sz="quarter" idx="3"/>
          </p:nvPr>
        </p:nvSpPr>
        <p:spPr bwMode="auto">
          <a:xfrm>
            <a:off x="3505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000000"/>
                </a:solidFill>
                <a:latin typeface="Comic Sans MS" charset="0"/>
              </a:defRPr>
            </a:lvl1pPr>
          </a:lstStyle>
          <a:p>
            <a:pPr>
              <a:defRPr/>
            </a:pPr>
            <a:endParaRPr lang="en-US"/>
          </a:p>
        </p:txBody>
      </p:sp>
      <p:sp>
        <p:nvSpPr>
          <p:cNvPr id="200713" name="Rectangle 1033"/>
          <p:cNvSpPr>
            <a:spLocks noGrp="1" noChangeArrowheads="1"/>
          </p:cNvSpPr>
          <p:nvPr>
            <p:ph type="sldNum" sz="quarter" idx="4"/>
          </p:nvPr>
        </p:nvSpPr>
        <p:spPr bwMode="auto">
          <a:xfrm>
            <a:off x="6934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000000"/>
                </a:solidFill>
                <a:latin typeface="Comic Sans MS" charset="0"/>
              </a:defRPr>
            </a:lvl1pPr>
          </a:lstStyle>
          <a:p>
            <a:pPr>
              <a:defRPr/>
            </a:pPr>
            <a:fld id="{9C6A1F38-C554-7348-AB3F-15C05BE47B3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57" r:id="rId1"/>
    <p:sldLayoutId id="2147485013" r:id="rId2"/>
    <p:sldLayoutId id="2147485014" r:id="rId3"/>
    <p:sldLayoutId id="2147485015" r:id="rId4"/>
    <p:sldLayoutId id="2147485016" r:id="rId5"/>
    <p:sldLayoutId id="2147485017" r:id="rId6"/>
    <p:sldLayoutId id="2147485018" r:id="rId7"/>
    <p:sldLayoutId id="2147485019" r:id="rId8"/>
    <p:sldLayoutId id="2147485020" r:id="rId9"/>
    <p:sldLayoutId id="2147485021" r:id="rId10"/>
    <p:sldLayoutId id="2147485022" r:id="rId11"/>
  </p:sldLayoutIdLst>
  <p:transition>
    <p:fade thruBlk="1"/>
  </p:transition>
  <p:txStyles>
    <p:titleStyle>
      <a:lvl1pPr algn="l" rtl="0" eaLnBrk="0" fontAlgn="base" hangingPunct="0">
        <a:spcBef>
          <a:spcPct val="0"/>
        </a:spcBef>
        <a:spcAft>
          <a:spcPct val="0"/>
        </a:spcAft>
        <a:defRPr sz="4300">
          <a:solidFill>
            <a:schemeClr val="tx2"/>
          </a:solidFill>
          <a:latin typeface="+mj-lt"/>
          <a:ea typeface="ＭＳ Ｐゴシック" pitchFamily="-128" charset="-128"/>
          <a:cs typeface="ＭＳ Ｐゴシック" charset="0"/>
        </a:defRPr>
      </a:lvl1pPr>
      <a:lvl2pPr algn="l" rtl="0" eaLnBrk="0" fontAlgn="base" hangingPunct="0">
        <a:spcBef>
          <a:spcPct val="0"/>
        </a:spcBef>
        <a:spcAft>
          <a:spcPct val="0"/>
        </a:spcAft>
        <a:defRPr sz="4300">
          <a:solidFill>
            <a:schemeClr val="tx2"/>
          </a:solidFill>
          <a:latin typeface="Comic Sans MS" pitchFamily="-110" charset="0"/>
          <a:ea typeface="ＭＳ Ｐゴシック" pitchFamily="-128" charset="-128"/>
          <a:cs typeface="ＭＳ Ｐゴシック" charset="0"/>
        </a:defRPr>
      </a:lvl2pPr>
      <a:lvl3pPr algn="l" rtl="0" eaLnBrk="0" fontAlgn="base" hangingPunct="0">
        <a:spcBef>
          <a:spcPct val="0"/>
        </a:spcBef>
        <a:spcAft>
          <a:spcPct val="0"/>
        </a:spcAft>
        <a:defRPr sz="4300">
          <a:solidFill>
            <a:schemeClr val="tx2"/>
          </a:solidFill>
          <a:latin typeface="Comic Sans MS" pitchFamily="-110" charset="0"/>
          <a:ea typeface="ＭＳ Ｐゴシック" pitchFamily="-128" charset="-128"/>
          <a:cs typeface="ＭＳ Ｐゴシック" charset="0"/>
        </a:defRPr>
      </a:lvl3pPr>
      <a:lvl4pPr algn="l" rtl="0" eaLnBrk="0" fontAlgn="base" hangingPunct="0">
        <a:spcBef>
          <a:spcPct val="0"/>
        </a:spcBef>
        <a:spcAft>
          <a:spcPct val="0"/>
        </a:spcAft>
        <a:defRPr sz="4300">
          <a:solidFill>
            <a:schemeClr val="tx2"/>
          </a:solidFill>
          <a:latin typeface="Comic Sans MS" pitchFamily="-110" charset="0"/>
          <a:ea typeface="ＭＳ Ｐゴシック" pitchFamily="-128" charset="-128"/>
          <a:cs typeface="ＭＳ Ｐゴシック" charset="0"/>
        </a:defRPr>
      </a:lvl4pPr>
      <a:lvl5pPr algn="l" rtl="0" eaLnBrk="0" fontAlgn="base" hangingPunct="0">
        <a:spcBef>
          <a:spcPct val="0"/>
        </a:spcBef>
        <a:spcAft>
          <a:spcPct val="0"/>
        </a:spcAft>
        <a:defRPr sz="4300">
          <a:solidFill>
            <a:schemeClr val="tx2"/>
          </a:solidFill>
          <a:latin typeface="Comic Sans MS" pitchFamily="-110" charset="0"/>
          <a:ea typeface="ＭＳ Ｐゴシック" pitchFamily="-128" charset="-128"/>
          <a:cs typeface="ＭＳ Ｐゴシック" charset="0"/>
        </a:defRPr>
      </a:lvl5pPr>
      <a:lvl6pPr marL="457200" algn="l" rtl="0" fontAlgn="base">
        <a:spcBef>
          <a:spcPct val="0"/>
        </a:spcBef>
        <a:spcAft>
          <a:spcPct val="0"/>
        </a:spcAft>
        <a:defRPr sz="4300">
          <a:solidFill>
            <a:schemeClr val="tx2"/>
          </a:solidFill>
          <a:latin typeface="Comic Sans MS" pitchFamily="-110" charset="0"/>
        </a:defRPr>
      </a:lvl6pPr>
      <a:lvl7pPr marL="914400" algn="l" rtl="0" fontAlgn="base">
        <a:spcBef>
          <a:spcPct val="0"/>
        </a:spcBef>
        <a:spcAft>
          <a:spcPct val="0"/>
        </a:spcAft>
        <a:defRPr sz="4300">
          <a:solidFill>
            <a:schemeClr val="tx2"/>
          </a:solidFill>
          <a:latin typeface="Comic Sans MS" pitchFamily="-110" charset="0"/>
        </a:defRPr>
      </a:lvl7pPr>
      <a:lvl8pPr marL="1371600" algn="l" rtl="0" fontAlgn="base">
        <a:spcBef>
          <a:spcPct val="0"/>
        </a:spcBef>
        <a:spcAft>
          <a:spcPct val="0"/>
        </a:spcAft>
        <a:defRPr sz="4300">
          <a:solidFill>
            <a:schemeClr val="tx2"/>
          </a:solidFill>
          <a:latin typeface="Comic Sans MS" pitchFamily="-110" charset="0"/>
        </a:defRPr>
      </a:lvl8pPr>
      <a:lvl9pPr marL="1828800" algn="l" rtl="0" fontAlgn="base">
        <a:spcBef>
          <a:spcPct val="0"/>
        </a:spcBef>
        <a:spcAft>
          <a:spcPct val="0"/>
        </a:spcAft>
        <a:defRPr sz="4300">
          <a:solidFill>
            <a:schemeClr val="tx2"/>
          </a:solidFill>
          <a:latin typeface="Comic Sans MS" pitchFamily="-110" charset="0"/>
        </a:defRPr>
      </a:lvl9pPr>
    </p:titleStyle>
    <p:bodyStyle>
      <a:lvl1pPr marL="342900" indent="-342900" algn="l" rtl="0" eaLnBrk="0" fontAlgn="base" hangingPunct="0">
        <a:spcBef>
          <a:spcPct val="20000"/>
        </a:spcBef>
        <a:spcAft>
          <a:spcPct val="0"/>
        </a:spcAft>
        <a:buBlip>
          <a:blip r:embed="rId14"/>
        </a:buBlip>
        <a:defRPr sz="3200">
          <a:solidFill>
            <a:schemeClr val="tx1"/>
          </a:solidFill>
          <a:latin typeface="+mn-lt"/>
          <a:ea typeface="ＭＳ Ｐゴシック" pitchFamily="-128" charset="-128"/>
          <a:cs typeface="ＭＳ Ｐゴシック" charset="0"/>
        </a:defRPr>
      </a:lvl1pPr>
      <a:lvl2pPr marL="742950" indent="-285750" algn="l" rtl="0" eaLnBrk="0" fontAlgn="base" hangingPunct="0">
        <a:spcBef>
          <a:spcPct val="20000"/>
        </a:spcBef>
        <a:spcAft>
          <a:spcPct val="0"/>
        </a:spcAft>
        <a:buSzPct val="80000"/>
        <a:buBlip>
          <a:blip r:embed="rId15"/>
        </a:buBlip>
        <a:defRPr sz="2800">
          <a:solidFill>
            <a:schemeClr val="tx1"/>
          </a:solidFill>
          <a:latin typeface="+mn-lt"/>
          <a:ea typeface="ＭＳ Ｐゴシック" pitchFamily="-110" charset="-128"/>
        </a:defRPr>
      </a:lvl2pPr>
      <a:lvl3pPr marL="1143000" indent="-228600" algn="l" rtl="0" eaLnBrk="0" fontAlgn="base" hangingPunct="0">
        <a:spcBef>
          <a:spcPct val="20000"/>
        </a:spcBef>
        <a:spcAft>
          <a:spcPct val="0"/>
        </a:spcAft>
        <a:buSzPct val="80000"/>
        <a:buBlip>
          <a:blip r:embed="rId16"/>
        </a:buBlip>
        <a:defRPr sz="2400">
          <a:solidFill>
            <a:schemeClr val="tx1"/>
          </a:solidFill>
          <a:latin typeface="+mn-lt"/>
          <a:ea typeface="ＭＳ Ｐゴシック" pitchFamily="-110" charset="-128"/>
        </a:defRPr>
      </a:lvl3pPr>
      <a:lvl4pPr marL="1600200" indent="-228600" algn="l" rtl="0" eaLnBrk="0" fontAlgn="base" hangingPunct="0">
        <a:spcBef>
          <a:spcPct val="20000"/>
        </a:spcBef>
        <a:spcAft>
          <a:spcPct val="0"/>
        </a:spcAft>
        <a:buBlip>
          <a:blip r:embed="rId14"/>
        </a:buBlip>
        <a:defRPr sz="2000">
          <a:solidFill>
            <a:schemeClr val="tx1"/>
          </a:solidFill>
          <a:latin typeface="+mn-lt"/>
          <a:ea typeface="ＭＳ Ｐゴシック" pitchFamily="-110" charset="-128"/>
        </a:defRPr>
      </a:lvl4pPr>
      <a:lvl5pPr marL="2057400" indent="-228600" algn="l" rtl="0" eaLnBrk="0" fontAlgn="base" hangingPunct="0">
        <a:spcBef>
          <a:spcPct val="20000"/>
        </a:spcBef>
        <a:spcAft>
          <a:spcPct val="0"/>
        </a:spcAft>
        <a:buSzPct val="60000"/>
        <a:buBlip>
          <a:blip r:embed="rId15"/>
        </a:buBlip>
        <a:defRPr sz="2000">
          <a:solidFill>
            <a:schemeClr val="tx1"/>
          </a:solidFill>
          <a:latin typeface="+mn-lt"/>
          <a:ea typeface="ＭＳ Ｐゴシック" pitchFamily="-110" charset="-128"/>
        </a:defRPr>
      </a:lvl5pPr>
      <a:lvl6pPr marL="2514600" indent="-228600" algn="l" rtl="0" fontAlgn="base">
        <a:spcBef>
          <a:spcPct val="20000"/>
        </a:spcBef>
        <a:spcAft>
          <a:spcPct val="0"/>
        </a:spcAft>
        <a:buSzPct val="60000"/>
        <a:buBlip>
          <a:blip r:embed="rId15"/>
        </a:buBlip>
        <a:defRPr sz="2000">
          <a:solidFill>
            <a:schemeClr val="tx1"/>
          </a:solidFill>
          <a:latin typeface="+mn-lt"/>
          <a:ea typeface="ＭＳ Ｐゴシック" pitchFamily="-110" charset="-128"/>
        </a:defRPr>
      </a:lvl6pPr>
      <a:lvl7pPr marL="2971800" indent="-228600" algn="l" rtl="0" fontAlgn="base">
        <a:spcBef>
          <a:spcPct val="20000"/>
        </a:spcBef>
        <a:spcAft>
          <a:spcPct val="0"/>
        </a:spcAft>
        <a:buSzPct val="60000"/>
        <a:buBlip>
          <a:blip r:embed="rId15"/>
        </a:buBlip>
        <a:defRPr sz="2000">
          <a:solidFill>
            <a:schemeClr val="tx1"/>
          </a:solidFill>
          <a:latin typeface="+mn-lt"/>
          <a:ea typeface="ＭＳ Ｐゴシック" pitchFamily="-110" charset="-128"/>
        </a:defRPr>
      </a:lvl7pPr>
      <a:lvl8pPr marL="3429000" indent="-228600" algn="l" rtl="0" fontAlgn="base">
        <a:spcBef>
          <a:spcPct val="20000"/>
        </a:spcBef>
        <a:spcAft>
          <a:spcPct val="0"/>
        </a:spcAft>
        <a:buSzPct val="60000"/>
        <a:buBlip>
          <a:blip r:embed="rId15"/>
        </a:buBlip>
        <a:defRPr sz="2000">
          <a:solidFill>
            <a:schemeClr val="tx1"/>
          </a:solidFill>
          <a:latin typeface="+mn-lt"/>
          <a:ea typeface="ＭＳ Ｐゴシック" pitchFamily="-110" charset="-128"/>
        </a:defRPr>
      </a:lvl8pPr>
      <a:lvl9pPr marL="3886200" indent="-228600" algn="l" rtl="0" fontAlgn="base">
        <a:spcBef>
          <a:spcPct val="20000"/>
        </a:spcBef>
        <a:spcAft>
          <a:spcPct val="0"/>
        </a:spcAft>
        <a:buSzPct val="60000"/>
        <a:buBlip>
          <a:blip r:embed="rId15"/>
        </a:buBlip>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685800" y="609600"/>
            <a:ext cx="7772400" cy="1143000"/>
          </a:xfrm>
          <a:prstGeom prst="rect">
            <a:avLst/>
          </a:prstGeom>
          <a:noFill/>
          <a:ln>
            <a:noFill/>
          </a:ln>
          <a:effectLst>
            <a:outerShdw dist="25399" dir="16200000" algn="ctr" rotWithShape="0">
              <a:srgbClr val="FFFFFF">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323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63500" dist="25399" dir="16200000"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32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ahoma" charset="0"/>
                <a:ea typeface="ＭＳ Ｐゴシック" charset="0"/>
                <a:cs typeface="ＭＳ Ｐゴシック" charset="0"/>
              </a:defRPr>
            </a:lvl1pPr>
          </a:lstStyle>
          <a:p>
            <a:pPr>
              <a:defRPr/>
            </a:pPr>
            <a:fld id="{8632E866-8CB3-9244-815C-059F21B799EF}" type="datetime1">
              <a:rPr lang="en-US"/>
              <a:pPr>
                <a:defRPr/>
              </a:pPr>
              <a:t>12/27/18</a:t>
            </a:fld>
            <a:endParaRPr lang="en-US"/>
          </a:p>
        </p:txBody>
      </p:sp>
      <p:sp>
        <p:nvSpPr>
          <p:cNvPr id="2232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ahoma" charset="0"/>
                <a:ea typeface="ＭＳ Ｐゴシック" charset="0"/>
                <a:cs typeface="ＭＳ Ｐゴシック" charset="0"/>
              </a:defRPr>
            </a:lvl1pPr>
          </a:lstStyle>
          <a:p>
            <a:pPr>
              <a:defRPr/>
            </a:pPr>
            <a:endParaRPr lang="en-US"/>
          </a:p>
        </p:txBody>
      </p:sp>
      <p:sp>
        <p:nvSpPr>
          <p:cNvPr id="2232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ahoma" charset="0"/>
                <a:ea typeface="ＭＳ Ｐゴシック" charset="0"/>
                <a:cs typeface="ＭＳ Ｐゴシック" charset="0"/>
              </a:defRPr>
            </a:lvl1pPr>
          </a:lstStyle>
          <a:p>
            <a:pPr>
              <a:defRPr/>
            </a:pPr>
            <a:fld id="{08EF43A9-B6B1-0D4D-A32E-2BC551C1CAE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23" r:id="rId1"/>
    <p:sldLayoutId id="2147485024" r:id="rId2"/>
    <p:sldLayoutId id="2147485025" r:id="rId3"/>
    <p:sldLayoutId id="2147485026" r:id="rId4"/>
    <p:sldLayoutId id="2147485027" r:id="rId5"/>
    <p:sldLayoutId id="2147485028" r:id="rId6"/>
    <p:sldLayoutId id="2147485029" r:id="rId7"/>
    <p:sldLayoutId id="2147485030" r:id="rId8"/>
    <p:sldLayoutId id="2147485031" r:id="rId9"/>
    <p:sldLayoutId id="2147485032" r:id="rId10"/>
    <p:sldLayoutId id="2147485033" r:id="rId11"/>
  </p:sldLayoutIdLst>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ahoma" pitchFamily="-110" charset="-52"/>
          <a:ea typeface="ＭＳ Ｐゴシック" pitchFamily="-110" charset="-128"/>
          <a:cs typeface="ＭＳ Ｐゴシック" pitchFamily="-110" charset="-128"/>
        </a:defRPr>
      </a:lvl2pPr>
      <a:lvl3pPr algn="r" rtl="0" eaLnBrk="0" fontAlgn="base" hangingPunct="0">
        <a:spcBef>
          <a:spcPct val="0"/>
        </a:spcBef>
        <a:spcAft>
          <a:spcPct val="0"/>
        </a:spcAft>
        <a:defRPr sz="4400" i="1">
          <a:solidFill>
            <a:schemeClr val="tx2"/>
          </a:solidFill>
          <a:latin typeface="Tahoma" pitchFamily="-110" charset="-52"/>
          <a:ea typeface="ＭＳ Ｐゴシック" pitchFamily="-110" charset="-128"/>
          <a:cs typeface="ＭＳ Ｐゴシック" pitchFamily="-110" charset="-128"/>
        </a:defRPr>
      </a:lvl3pPr>
      <a:lvl4pPr algn="r" rtl="0" eaLnBrk="0" fontAlgn="base" hangingPunct="0">
        <a:spcBef>
          <a:spcPct val="0"/>
        </a:spcBef>
        <a:spcAft>
          <a:spcPct val="0"/>
        </a:spcAft>
        <a:defRPr sz="4400" i="1">
          <a:solidFill>
            <a:schemeClr val="tx2"/>
          </a:solidFill>
          <a:latin typeface="Tahoma" pitchFamily="-110" charset="-52"/>
          <a:ea typeface="ＭＳ Ｐゴシック" pitchFamily="-110" charset="-128"/>
          <a:cs typeface="ＭＳ Ｐゴシック" pitchFamily="-110" charset="-128"/>
        </a:defRPr>
      </a:lvl4pPr>
      <a:lvl5pPr algn="r" rtl="0" eaLnBrk="0" fontAlgn="base" hangingPunct="0">
        <a:spcBef>
          <a:spcPct val="0"/>
        </a:spcBef>
        <a:spcAft>
          <a:spcPct val="0"/>
        </a:spcAft>
        <a:defRPr sz="4400" i="1">
          <a:solidFill>
            <a:schemeClr val="tx2"/>
          </a:solidFill>
          <a:latin typeface="Tahoma" pitchFamily="-110" charset="-52"/>
          <a:ea typeface="ＭＳ Ｐゴシック" pitchFamily="-110" charset="-128"/>
          <a:cs typeface="ＭＳ Ｐゴシック" pitchFamily="-110" charset="-128"/>
        </a:defRPr>
      </a:lvl5pPr>
      <a:lvl6pPr marL="457200" algn="r" rtl="0" fontAlgn="base">
        <a:spcBef>
          <a:spcPct val="0"/>
        </a:spcBef>
        <a:spcAft>
          <a:spcPct val="0"/>
        </a:spcAft>
        <a:defRPr sz="4400" i="1">
          <a:solidFill>
            <a:schemeClr val="tx2"/>
          </a:solidFill>
          <a:latin typeface="Tahoma" pitchFamily="-110" charset="-52"/>
          <a:ea typeface="ＭＳ Ｐゴシック" pitchFamily="-110" charset="-128"/>
          <a:cs typeface="ＭＳ Ｐゴシック" pitchFamily="-110" charset="-128"/>
        </a:defRPr>
      </a:lvl6pPr>
      <a:lvl7pPr marL="914400" algn="r" rtl="0" fontAlgn="base">
        <a:spcBef>
          <a:spcPct val="0"/>
        </a:spcBef>
        <a:spcAft>
          <a:spcPct val="0"/>
        </a:spcAft>
        <a:defRPr sz="4400" i="1">
          <a:solidFill>
            <a:schemeClr val="tx2"/>
          </a:solidFill>
          <a:latin typeface="Tahoma" pitchFamily="-110" charset="-52"/>
          <a:ea typeface="ＭＳ Ｐゴシック" pitchFamily="-110" charset="-128"/>
          <a:cs typeface="ＭＳ Ｐゴシック" pitchFamily="-110" charset="-128"/>
        </a:defRPr>
      </a:lvl7pPr>
      <a:lvl8pPr marL="1371600" algn="r" rtl="0" fontAlgn="base">
        <a:spcBef>
          <a:spcPct val="0"/>
        </a:spcBef>
        <a:spcAft>
          <a:spcPct val="0"/>
        </a:spcAft>
        <a:defRPr sz="4400" i="1">
          <a:solidFill>
            <a:schemeClr val="tx2"/>
          </a:solidFill>
          <a:latin typeface="Tahoma" pitchFamily="-110" charset="-52"/>
          <a:ea typeface="ＭＳ Ｐゴシック" pitchFamily="-110" charset="-128"/>
          <a:cs typeface="ＭＳ Ｐゴシック" pitchFamily="-110" charset="-128"/>
        </a:defRPr>
      </a:lvl8pPr>
      <a:lvl9pPr marL="1828800" algn="r" rtl="0" fontAlgn="base">
        <a:spcBef>
          <a:spcPct val="0"/>
        </a:spcBef>
        <a:spcAft>
          <a:spcPct val="0"/>
        </a:spcAft>
        <a:defRPr sz="4400" i="1">
          <a:solidFill>
            <a:schemeClr val="tx2"/>
          </a:solidFill>
          <a:latin typeface="Tahoma" pitchFamily="-110" charset="-52"/>
          <a:ea typeface="ＭＳ Ｐゴシック" pitchFamily="-110" charset="-128"/>
          <a:cs typeface="ＭＳ Ｐゴシック" pitchFamily="-110" charset="-128"/>
        </a:defRPr>
      </a:lvl9pPr>
    </p:titleStyle>
    <p:bodyStyle>
      <a:lvl1pPr marL="342900" indent="-342900" algn="l" rtl="0" eaLnBrk="0" fontAlgn="base" hangingPunct="0">
        <a:spcBef>
          <a:spcPct val="20000"/>
        </a:spcBef>
        <a:spcAft>
          <a:spcPct val="0"/>
        </a:spcAft>
        <a:buClr>
          <a:srgbClr val="800040"/>
        </a:buClr>
        <a:buFont typeface="Wingding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800040"/>
        </a:buClr>
        <a:buFont typeface="Wingdings" charset="0"/>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800040"/>
        </a:buClr>
        <a:buFont typeface="Wingdings" charset="0"/>
        <a:buChar char=""/>
        <a:defRPr sz="2400">
          <a:solidFill>
            <a:schemeClr val="tx1"/>
          </a:solidFill>
          <a:latin typeface="+mn-lt"/>
          <a:ea typeface="+mn-ea"/>
        </a:defRPr>
      </a:lvl3pPr>
      <a:lvl4pPr marL="1600200" indent="-228600" algn="l" rtl="0" eaLnBrk="0" fontAlgn="base" hangingPunct="0">
        <a:spcBef>
          <a:spcPct val="20000"/>
        </a:spcBef>
        <a:spcAft>
          <a:spcPct val="0"/>
        </a:spcAft>
        <a:buClr>
          <a:srgbClr val="800040"/>
        </a:buClr>
        <a:buFont typeface="Wingdings" charset="0"/>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800040"/>
        </a:buClr>
        <a:buFont typeface="Wingdings" charset="0"/>
        <a:buChar char=""/>
        <a:defRPr sz="2000">
          <a:solidFill>
            <a:schemeClr val="tx1"/>
          </a:solidFill>
          <a:latin typeface="+mn-lt"/>
          <a:ea typeface="+mn-ea"/>
        </a:defRPr>
      </a:lvl5pPr>
      <a:lvl6pPr marL="2514600" indent="-228600" algn="l" rtl="0" fontAlgn="base">
        <a:spcBef>
          <a:spcPct val="20000"/>
        </a:spcBef>
        <a:spcAft>
          <a:spcPct val="0"/>
        </a:spcAft>
        <a:buClr>
          <a:srgbClr val="800040"/>
        </a:buClr>
        <a:buFont typeface="Wingdings" pitchFamily="-110" charset="2"/>
        <a:buChar char=""/>
        <a:defRPr sz="2000">
          <a:solidFill>
            <a:schemeClr val="tx1"/>
          </a:solidFill>
          <a:latin typeface="+mn-lt"/>
          <a:ea typeface="+mn-ea"/>
        </a:defRPr>
      </a:lvl6pPr>
      <a:lvl7pPr marL="2971800" indent="-228600" algn="l" rtl="0" fontAlgn="base">
        <a:spcBef>
          <a:spcPct val="20000"/>
        </a:spcBef>
        <a:spcAft>
          <a:spcPct val="0"/>
        </a:spcAft>
        <a:buClr>
          <a:srgbClr val="800040"/>
        </a:buClr>
        <a:buFont typeface="Wingdings" pitchFamily="-110" charset="2"/>
        <a:buChar char=""/>
        <a:defRPr sz="2000">
          <a:solidFill>
            <a:schemeClr val="tx1"/>
          </a:solidFill>
          <a:latin typeface="+mn-lt"/>
          <a:ea typeface="+mn-ea"/>
        </a:defRPr>
      </a:lvl7pPr>
      <a:lvl8pPr marL="3429000" indent="-228600" algn="l" rtl="0" fontAlgn="base">
        <a:spcBef>
          <a:spcPct val="20000"/>
        </a:spcBef>
        <a:spcAft>
          <a:spcPct val="0"/>
        </a:spcAft>
        <a:buClr>
          <a:srgbClr val="800040"/>
        </a:buClr>
        <a:buFont typeface="Wingdings" pitchFamily="-110" charset="2"/>
        <a:buChar char=""/>
        <a:defRPr sz="2000">
          <a:solidFill>
            <a:schemeClr val="tx1"/>
          </a:solidFill>
          <a:latin typeface="+mn-lt"/>
          <a:ea typeface="+mn-ea"/>
        </a:defRPr>
      </a:lvl8pPr>
      <a:lvl9pPr marL="3886200" indent="-228600" algn="l" rtl="0" fontAlgn="base">
        <a:spcBef>
          <a:spcPct val="20000"/>
        </a:spcBef>
        <a:spcAft>
          <a:spcPct val="0"/>
        </a:spcAft>
        <a:buClr>
          <a:srgbClr val="800040"/>
        </a:buClr>
        <a:buFont typeface="Wingdings" pitchFamily="-110" charset="2"/>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34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New Roman" pitchFamily="-111"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pitchFamily="-111"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charset="0"/>
                <a:ea typeface="ＭＳ Ｐゴシック" charset="0"/>
                <a:cs typeface="ＭＳ Ｐゴシック" charset="0"/>
              </a:defRPr>
            </a:lvl1pPr>
          </a:lstStyle>
          <a:p>
            <a:pPr>
              <a:defRPr/>
            </a:pPr>
            <a:fld id="{0F30D717-A97D-9741-896A-2D4C9E2433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58" r:id="rId1"/>
    <p:sldLayoutId id="2147485059" r:id="rId2"/>
    <p:sldLayoutId id="2147485060" r:id="rId3"/>
    <p:sldLayoutId id="2147485061" r:id="rId4"/>
    <p:sldLayoutId id="2147485062" r:id="rId5"/>
    <p:sldLayoutId id="2147485063" r:id="rId6"/>
    <p:sldLayoutId id="2147485064" r:id="rId7"/>
    <p:sldLayoutId id="2147485065" r:id="rId8"/>
    <p:sldLayoutId id="2147485066" r:id="rId9"/>
    <p:sldLayoutId id="2147485067" r:id="rId10"/>
    <p:sldLayoutId id="2147485068" r:id="rId11"/>
    <p:sldLayoutId id="2147485069" r:id="rId12"/>
    <p:sldLayoutId id="2147485070"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78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700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srgbClr val="000000"/>
                </a:solidFill>
                <a:latin typeface="Arial"/>
                <a:ea typeface="ＭＳ Ｐゴシック"/>
                <a:cs typeface="+mn-cs"/>
              </a:defRPr>
            </a:lvl1pPr>
          </a:lstStyle>
          <a:p>
            <a:pPr>
              <a:defRPr/>
            </a:pPr>
            <a:endParaRPr lang="en-US"/>
          </a:p>
        </p:txBody>
      </p:sp>
      <p:sp>
        <p:nvSpPr>
          <p:cNvPr id="10700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a:ea typeface="ＭＳ Ｐゴシック"/>
                <a:cs typeface="+mn-cs"/>
              </a:defRPr>
            </a:lvl1pPr>
          </a:lstStyle>
          <a:p>
            <a:pPr>
              <a:defRPr/>
            </a:pPr>
            <a:endParaRPr lang="en-US"/>
          </a:p>
        </p:txBody>
      </p:sp>
      <p:sp>
        <p:nvSpPr>
          <p:cNvPr id="10700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a:cs typeface="Arial" charset="0"/>
              </a:defRPr>
            </a:lvl1pPr>
          </a:lstStyle>
          <a:p>
            <a:pPr>
              <a:defRPr/>
            </a:pPr>
            <a:fld id="{ECAF79AF-EDB5-1045-954E-591F08850FE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71" r:id="rId1"/>
    <p:sldLayoutId id="2147485072" r:id="rId2"/>
    <p:sldLayoutId id="2147485073" r:id="rId3"/>
    <p:sldLayoutId id="2147485074" r:id="rId4"/>
    <p:sldLayoutId id="2147485075" r:id="rId5"/>
    <p:sldLayoutId id="2147485076" r:id="rId6"/>
    <p:sldLayoutId id="2147485077" r:id="rId7"/>
    <p:sldLayoutId id="2147485078" r:id="rId8"/>
    <p:sldLayoutId id="2147485079" r:id="rId9"/>
    <p:sldLayoutId id="2147485080" r:id="rId10"/>
    <p:sldLayoutId id="2147485081"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Arial" charset="0"/>
          <a:ea typeface="ＭＳ Ｐゴシック" charset="0"/>
        </a:defRPr>
      </a:lvl6pPr>
      <a:lvl7pPr marL="914400" algn="ctr" rtl="0" eaLnBrk="0" fontAlgn="base" hangingPunct="0">
        <a:spcBef>
          <a:spcPct val="0"/>
        </a:spcBef>
        <a:spcAft>
          <a:spcPct val="0"/>
        </a:spcAft>
        <a:defRPr sz="4400">
          <a:solidFill>
            <a:schemeClr val="tx2"/>
          </a:solidFill>
          <a:latin typeface="Arial" charset="0"/>
          <a:ea typeface="ＭＳ Ｐゴシック" charset="0"/>
        </a:defRPr>
      </a:lvl7pPr>
      <a:lvl8pPr marL="1371600" algn="ctr" rtl="0" eaLnBrk="0" fontAlgn="base" hangingPunct="0">
        <a:spcBef>
          <a:spcPct val="0"/>
        </a:spcBef>
        <a:spcAft>
          <a:spcPct val="0"/>
        </a:spcAft>
        <a:defRPr sz="4400">
          <a:solidFill>
            <a:schemeClr val="tx2"/>
          </a:solidFill>
          <a:latin typeface="Arial" charset="0"/>
          <a:ea typeface="ＭＳ Ｐゴシック" charset="0"/>
        </a:defRPr>
      </a:lvl8pPr>
      <a:lvl9pPr marL="1828800" algn="ctr" rtl="0" eaLnBrk="0" fontAlgn="base" hangingPunct="0">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defRPr sz="2400">
          <a:solidFill>
            <a:schemeClr val="tx1"/>
          </a:solidFill>
          <a:latin typeface="+mn-lt"/>
          <a:ea typeface="+mn-ea"/>
        </a:defRPr>
      </a:lvl3pPr>
      <a:lvl4pPr marL="160020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eaLnBrk="0" fontAlgn="base" hangingPunct="0">
        <a:spcBef>
          <a:spcPct val="20000"/>
        </a:spcBef>
        <a:spcAft>
          <a:spcPct val="0"/>
        </a:spcAft>
        <a:defRPr sz="2000">
          <a:solidFill>
            <a:schemeClr val="tx1"/>
          </a:solidFill>
          <a:latin typeface="+mn-lt"/>
          <a:ea typeface="+mn-ea"/>
        </a:defRPr>
      </a:lvl6pPr>
      <a:lvl7pPr marL="2971800" indent="-228600" algn="l" rtl="0" eaLnBrk="0" fontAlgn="base" hangingPunct="0">
        <a:spcBef>
          <a:spcPct val="20000"/>
        </a:spcBef>
        <a:spcAft>
          <a:spcPct val="0"/>
        </a:spcAft>
        <a:defRPr sz="2000">
          <a:solidFill>
            <a:schemeClr val="tx1"/>
          </a:solidFill>
          <a:latin typeface="+mn-lt"/>
          <a:ea typeface="+mn-ea"/>
        </a:defRPr>
      </a:lvl7pPr>
      <a:lvl8pPr marL="3429000" indent="-228600" algn="l" rtl="0" eaLnBrk="0" fontAlgn="base" hangingPunct="0">
        <a:spcBef>
          <a:spcPct val="20000"/>
        </a:spcBef>
        <a:spcAft>
          <a:spcPct val="0"/>
        </a:spcAft>
        <a:defRPr sz="2000">
          <a:solidFill>
            <a:schemeClr val="tx1"/>
          </a:solidFill>
          <a:latin typeface="+mn-lt"/>
          <a:ea typeface="+mn-ea"/>
        </a:defRPr>
      </a:lvl8pPr>
      <a:lvl9pPr marL="3886200" indent="-228600" algn="l" rtl="0" eaLnBrk="0" fontAlgn="base" hangingPunct="0">
        <a:spcBef>
          <a:spcPct val="20000"/>
        </a:spcBef>
        <a:spcAft>
          <a:spcPct val="0"/>
        </a:spcAft>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pic>
        <p:nvPicPr>
          <p:cNvPr id="90114" name="Picture 2" descr="Expbanna"/>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invGray">
          <a:xfrm>
            <a:off x="0" y="0"/>
            <a:ext cx="6858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0115" name="Rectangle 3"/>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619524" name="Rectangle 4"/>
          <p:cNvSpPr>
            <a:spLocks noGrp="1" noChangeArrowheads="1"/>
          </p:cNvSpPr>
          <p:nvPr>
            <p:ph type="dt" sz="half" idx="2"/>
          </p:nvPr>
        </p:nvSpPr>
        <p:spPr bwMode="auto">
          <a:xfrm>
            <a:off x="8382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1400">
                <a:solidFill>
                  <a:srgbClr val="482400"/>
                </a:solidFill>
                <a:latin typeface="Arial" pitchFamily="-105" charset="0"/>
                <a:ea typeface="+mn-ea"/>
                <a:cs typeface="+mn-cs"/>
              </a:defRPr>
            </a:lvl1pPr>
          </a:lstStyle>
          <a:p>
            <a:pPr>
              <a:defRPr/>
            </a:pPr>
            <a:endParaRPr lang="en-US"/>
          </a:p>
        </p:txBody>
      </p:sp>
      <p:sp>
        <p:nvSpPr>
          <p:cNvPr id="619525" name="Rectangle 5"/>
          <p:cNvSpPr>
            <a:spLocks noGrp="1" noChangeArrowheads="1"/>
          </p:cNvSpPr>
          <p:nvPr>
            <p:ph type="ftr" sz="quarter" idx="3"/>
          </p:nvPr>
        </p:nvSpPr>
        <p:spPr bwMode="auto">
          <a:xfrm>
            <a:off x="3429000" y="6400800"/>
            <a:ext cx="28956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eaLnBrk="1" hangingPunct="1">
              <a:defRPr sz="1400">
                <a:solidFill>
                  <a:srgbClr val="482400"/>
                </a:solidFill>
                <a:latin typeface="Arial" pitchFamily="-105" charset="0"/>
                <a:ea typeface="+mn-ea"/>
                <a:cs typeface="+mn-cs"/>
              </a:defRPr>
            </a:lvl1pPr>
          </a:lstStyle>
          <a:p>
            <a:pPr>
              <a:defRPr/>
            </a:pPr>
            <a:endParaRPr lang="en-US"/>
          </a:p>
        </p:txBody>
      </p:sp>
      <p:sp>
        <p:nvSpPr>
          <p:cNvPr id="619526" name="Rectangle 6"/>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eaLnBrk="1" hangingPunct="1">
              <a:defRPr sz="1400">
                <a:solidFill>
                  <a:srgbClr val="482400"/>
                </a:solidFill>
                <a:latin typeface="Arial" charset="0"/>
                <a:ea typeface="Osaka" charset="0"/>
                <a:cs typeface="Osaka" charset="0"/>
              </a:defRPr>
            </a:lvl1pPr>
          </a:lstStyle>
          <a:p>
            <a:pPr>
              <a:defRPr/>
            </a:pPr>
            <a:fld id="{0E7EBB0A-CF7F-2845-A2B3-002B9E367041}" type="slidenum">
              <a:rPr lang="en-US"/>
              <a:pPr>
                <a:defRPr/>
              </a:pPr>
              <a:t>‹#›</a:t>
            </a:fld>
            <a:endParaRPr lang="en-US"/>
          </a:p>
        </p:txBody>
      </p:sp>
      <p:pic>
        <p:nvPicPr>
          <p:cNvPr id="90119" name="Picture 7" descr="EXPHORSA"/>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1066800" y="1574800"/>
            <a:ext cx="7772400" cy="13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0120" name="Rectangle 8"/>
          <p:cNvSpPr>
            <a:spLocks noGrp="1" noChangeArrowheads="1"/>
          </p:cNvSpPr>
          <p:nvPr>
            <p:ph type="body" idx="1"/>
          </p:nvPr>
        </p:nvSpPr>
        <p:spPr bwMode="auto">
          <a:xfrm>
            <a:off x="1062038" y="1766888"/>
            <a:ext cx="7769225" cy="4113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5082" r:id="rId1"/>
    <p:sldLayoutId id="2147485083" r:id="rId2"/>
    <p:sldLayoutId id="2147485084" r:id="rId3"/>
    <p:sldLayoutId id="2147485085" r:id="rId4"/>
    <p:sldLayoutId id="2147485086" r:id="rId5"/>
    <p:sldLayoutId id="2147485087" r:id="rId6"/>
    <p:sldLayoutId id="2147485088" r:id="rId7"/>
    <p:sldLayoutId id="2147485089" r:id="rId8"/>
    <p:sldLayoutId id="2147485090" r:id="rId9"/>
    <p:sldLayoutId id="2147485091" r:id="rId10"/>
    <p:sldLayoutId id="2147485092" r:id="rId11"/>
  </p:sldLayoutIdLst>
  <p:txStyles>
    <p:titleStyle>
      <a:lvl1pPr algn="l"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2pPr>
      <a:lvl3pPr algn="l"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3pPr>
      <a:lvl4pPr algn="l"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4pPr>
      <a:lvl5pPr algn="l"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5pPr>
      <a:lvl6pPr marL="457200" algn="l" rtl="0" fontAlgn="base">
        <a:spcBef>
          <a:spcPct val="0"/>
        </a:spcBef>
        <a:spcAft>
          <a:spcPct val="0"/>
        </a:spcAft>
        <a:defRPr sz="4400">
          <a:solidFill>
            <a:schemeClr val="tx2"/>
          </a:solidFill>
          <a:latin typeface="Times New Roman" pitchFamily="-112" charset="0"/>
        </a:defRPr>
      </a:lvl6pPr>
      <a:lvl7pPr marL="914400" algn="l" rtl="0" fontAlgn="base">
        <a:spcBef>
          <a:spcPct val="0"/>
        </a:spcBef>
        <a:spcAft>
          <a:spcPct val="0"/>
        </a:spcAft>
        <a:defRPr sz="4400">
          <a:solidFill>
            <a:schemeClr val="tx2"/>
          </a:solidFill>
          <a:latin typeface="Times New Roman" pitchFamily="-112" charset="0"/>
        </a:defRPr>
      </a:lvl7pPr>
      <a:lvl8pPr marL="1371600" algn="l" rtl="0" fontAlgn="base">
        <a:spcBef>
          <a:spcPct val="0"/>
        </a:spcBef>
        <a:spcAft>
          <a:spcPct val="0"/>
        </a:spcAft>
        <a:defRPr sz="4400">
          <a:solidFill>
            <a:schemeClr val="tx2"/>
          </a:solidFill>
          <a:latin typeface="Times New Roman" pitchFamily="-112" charset="0"/>
        </a:defRPr>
      </a:lvl8pPr>
      <a:lvl9pPr marL="1828800" algn="l"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Blip>
          <a:blip r:embed="rId16"/>
        </a:buBlip>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accent2"/>
        </a:buClr>
        <a:buFont typeface="Wingdings" charset="0"/>
        <a:buBlip>
          <a:blip r:embed="rId17"/>
        </a:buBlip>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chemeClr val="tx2"/>
        </a:buClr>
        <a:buFont typeface="Wingdings" charset="0"/>
        <a:buChar char="s"/>
        <a:defRPr sz="2000">
          <a:solidFill>
            <a:schemeClr val="tx1"/>
          </a:solidFill>
          <a:latin typeface="+mn-lt"/>
          <a:ea typeface="ＭＳ Ｐゴシック" pitchFamily="-112" charset="-128"/>
        </a:defRPr>
      </a:lvl5pPr>
      <a:lvl6pPr marL="2514600" indent="-228600" algn="l" rtl="0" fontAlgn="base">
        <a:spcBef>
          <a:spcPct val="20000"/>
        </a:spcBef>
        <a:spcAft>
          <a:spcPct val="0"/>
        </a:spcAft>
        <a:buClr>
          <a:schemeClr val="tx2"/>
        </a:buClr>
        <a:buFont typeface="Wingdings" pitchFamily="-112" charset="2"/>
        <a:buChar char="s"/>
        <a:defRPr sz="2000">
          <a:solidFill>
            <a:schemeClr val="tx1"/>
          </a:solidFill>
          <a:latin typeface="+mn-lt"/>
          <a:ea typeface="ＭＳ Ｐゴシック" pitchFamily="-112" charset="-128"/>
        </a:defRPr>
      </a:lvl6pPr>
      <a:lvl7pPr marL="2971800" indent="-228600" algn="l" rtl="0" fontAlgn="base">
        <a:spcBef>
          <a:spcPct val="20000"/>
        </a:spcBef>
        <a:spcAft>
          <a:spcPct val="0"/>
        </a:spcAft>
        <a:buClr>
          <a:schemeClr val="tx2"/>
        </a:buClr>
        <a:buFont typeface="Wingdings" pitchFamily="-112" charset="2"/>
        <a:buChar char="s"/>
        <a:defRPr sz="2000">
          <a:solidFill>
            <a:schemeClr val="tx1"/>
          </a:solidFill>
          <a:latin typeface="+mn-lt"/>
          <a:ea typeface="ＭＳ Ｐゴシック" pitchFamily="-112" charset="-128"/>
        </a:defRPr>
      </a:lvl7pPr>
      <a:lvl8pPr marL="3429000" indent="-228600" algn="l" rtl="0" fontAlgn="base">
        <a:spcBef>
          <a:spcPct val="20000"/>
        </a:spcBef>
        <a:spcAft>
          <a:spcPct val="0"/>
        </a:spcAft>
        <a:buClr>
          <a:schemeClr val="tx2"/>
        </a:buClr>
        <a:buFont typeface="Wingdings" pitchFamily="-112" charset="2"/>
        <a:buChar char="s"/>
        <a:defRPr sz="2000">
          <a:solidFill>
            <a:schemeClr val="tx1"/>
          </a:solidFill>
          <a:latin typeface="+mn-lt"/>
          <a:ea typeface="ＭＳ Ｐゴシック" pitchFamily="-112" charset="-128"/>
        </a:defRPr>
      </a:lvl8pPr>
      <a:lvl9pPr marL="3886200" indent="-228600" algn="l" rtl="0" fontAlgn="base">
        <a:spcBef>
          <a:spcPct val="20000"/>
        </a:spcBef>
        <a:spcAft>
          <a:spcPct val="0"/>
        </a:spcAft>
        <a:buClr>
          <a:schemeClr val="tx2"/>
        </a:buClr>
        <a:buFont typeface="Wingdings" pitchFamily="-112" charset="2"/>
        <a:buChar char="s"/>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402" name="Title Placeholder 1"/>
          <p:cNvSpPr>
            <a:spLocks noGrp="1"/>
          </p:cNvSpPr>
          <p:nvPr>
            <p:ph type="title"/>
          </p:nvPr>
        </p:nvSpPr>
        <p:spPr bwMode="auto">
          <a:xfrm>
            <a:off x="276225" y="228600"/>
            <a:ext cx="859155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 name="Text Placeholder 2"/>
          <p:cNvSpPr>
            <a:spLocks noGrp="1"/>
          </p:cNvSpPr>
          <p:nvPr>
            <p:ph type="body" idx="1"/>
          </p:nvPr>
        </p:nvSpPr>
        <p:spPr>
          <a:xfrm>
            <a:off x="276225" y="1295400"/>
            <a:ext cx="8591550" cy="4933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fontAlgn="auto">
              <a:spcBef>
                <a:spcPts val="0"/>
              </a:spcBef>
              <a:spcAft>
                <a:spcPts val="0"/>
              </a:spcAft>
              <a:defRPr sz="1050" b="1">
                <a:solidFill>
                  <a:srgbClr val="48231E"/>
                </a:solidFill>
                <a:latin typeface="Candara"/>
              </a:defRPr>
            </a:lvl1pPr>
          </a:lstStyle>
          <a:p>
            <a:pPr>
              <a:defRPr/>
            </a:pPr>
            <a:fld id="{B1E26B96-F137-A14D-AC33-91D5AD04DE1E}" type="datetime4">
              <a:rPr lang="en-US"/>
              <a:pPr>
                <a:defRPr/>
              </a:pPr>
              <a:t>December 27, 2018</a:t>
            </a:fld>
            <a:endParaRPr lang="en-US"/>
          </a:p>
        </p:txBody>
      </p:sp>
      <p:sp>
        <p:nvSpPr>
          <p:cNvPr id="5" name="Footer Placeholder 4"/>
          <p:cNvSpPr>
            <a:spLocks noGrp="1"/>
          </p:cNvSpPr>
          <p:nvPr>
            <p:ph type="ftr" sz="quarter" idx="3"/>
          </p:nvPr>
        </p:nvSpPr>
        <p:spPr>
          <a:xfrm>
            <a:off x="3743325" y="6429375"/>
            <a:ext cx="4086225" cy="292100"/>
          </a:xfrm>
          <a:prstGeom prst="rect">
            <a:avLst/>
          </a:prstGeom>
        </p:spPr>
        <p:txBody>
          <a:bodyPr vert="horz" lIns="91440" tIns="45720" rIns="91440" bIns="45720" rtlCol="0" anchor="ctr">
            <a:normAutofit/>
          </a:bodyPr>
          <a:lstStyle>
            <a:lvl1pPr algn="l" fontAlgn="auto">
              <a:spcBef>
                <a:spcPts val="0"/>
              </a:spcBef>
              <a:spcAft>
                <a:spcPts val="0"/>
              </a:spcAft>
              <a:defRPr sz="1050" b="1">
                <a:solidFill>
                  <a:srgbClr val="48231E"/>
                </a:solidFill>
                <a:latin typeface="Candara"/>
              </a:defRPr>
            </a:lvl1pPr>
          </a:lstStyle>
          <a:p>
            <a:pPr>
              <a:defRPr/>
            </a:pPr>
            <a:endParaRPr 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fontAlgn="auto">
              <a:spcBef>
                <a:spcPts val="0"/>
              </a:spcBef>
              <a:spcAft>
                <a:spcPts val="0"/>
              </a:spcAft>
              <a:defRPr sz="1600" b="1">
                <a:solidFill>
                  <a:srgbClr val="48231E"/>
                </a:solidFill>
                <a:latin typeface="Candara"/>
              </a:defRPr>
            </a:lvl1pPr>
          </a:lstStyle>
          <a:p>
            <a:pPr>
              <a:defRPr/>
            </a:pPr>
            <a:fld id="{3D3A7420-EEB6-9842-AC5E-DAE2D84520A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93" r:id="rId1"/>
    <p:sldLayoutId id="2147485094" r:id="rId2"/>
    <p:sldLayoutId id="2147485095" r:id="rId3"/>
    <p:sldLayoutId id="2147485096" r:id="rId4"/>
    <p:sldLayoutId id="2147485097" r:id="rId5"/>
    <p:sldLayoutId id="2147485098" r:id="rId6"/>
    <p:sldLayoutId id="2147485099" r:id="rId7"/>
    <p:sldLayoutId id="2147485100" r:id="rId8"/>
    <p:sldLayoutId id="2147485101" r:id="rId9"/>
    <p:sldLayoutId id="2147485102" r:id="rId10"/>
    <p:sldLayoutId id="2147485103" r:id="rId11"/>
  </p:sldLayoutIdLst>
  <p:hf sldNum="0" hdr="0" ftr="0" dt="0"/>
  <p:txStyles>
    <p:titleStyle>
      <a:lvl1pPr algn="l" rtl="0" eaLnBrk="0" fontAlgn="base" hangingPunct="0">
        <a:spcBef>
          <a:spcPts val="400"/>
        </a:spcBef>
        <a:spcAft>
          <a:spcPct val="0"/>
        </a:spcAft>
        <a:defRPr sz="3600" kern="1200">
          <a:solidFill>
            <a:schemeClr val="tx2"/>
          </a:solidFill>
          <a:latin typeface="+mj-lt"/>
          <a:ea typeface="ＭＳ Ｐゴシック" charset="0"/>
          <a:cs typeface="Tunga" pitchFamily="2"/>
        </a:defRPr>
      </a:lvl1pPr>
      <a:lvl2pPr algn="l" rtl="0" eaLnBrk="0" fontAlgn="base" hangingPunct="0">
        <a:spcBef>
          <a:spcPts val="400"/>
        </a:spcBef>
        <a:spcAft>
          <a:spcPct val="0"/>
        </a:spcAft>
        <a:defRPr sz="3600">
          <a:solidFill>
            <a:schemeClr val="tx2"/>
          </a:solidFill>
          <a:latin typeface="Candara" charset="0"/>
          <a:ea typeface="ＭＳ Ｐゴシック" charset="0"/>
        </a:defRPr>
      </a:lvl2pPr>
      <a:lvl3pPr algn="l" rtl="0" eaLnBrk="0" fontAlgn="base" hangingPunct="0">
        <a:spcBef>
          <a:spcPts val="400"/>
        </a:spcBef>
        <a:spcAft>
          <a:spcPct val="0"/>
        </a:spcAft>
        <a:defRPr sz="3600">
          <a:solidFill>
            <a:schemeClr val="tx2"/>
          </a:solidFill>
          <a:latin typeface="Candara" charset="0"/>
          <a:ea typeface="ＭＳ Ｐゴシック" charset="0"/>
        </a:defRPr>
      </a:lvl3pPr>
      <a:lvl4pPr algn="l" rtl="0" eaLnBrk="0" fontAlgn="base" hangingPunct="0">
        <a:spcBef>
          <a:spcPts val="400"/>
        </a:spcBef>
        <a:spcAft>
          <a:spcPct val="0"/>
        </a:spcAft>
        <a:defRPr sz="3600">
          <a:solidFill>
            <a:schemeClr val="tx2"/>
          </a:solidFill>
          <a:latin typeface="Candara" charset="0"/>
          <a:ea typeface="ＭＳ Ｐゴシック" charset="0"/>
        </a:defRPr>
      </a:lvl4pPr>
      <a:lvl5pPr algn="l" rtl="0" eaLnBrk="0" fontAlgn="base" hangingPunct="0">
        <a:spcBef>
          <a:spcPts val="400"/>
        </a:spcBef>
        <a:spcAft>
          <a:spcPct val="0"/>
        </a:spcAft>
        <a:defRPr sz="3600">
          <a:solidFill>
            <a:schemeClr val="tx2"/>
          </a:solidFill>
          <a:latin typeface="Candara" charset="0"/>
          <a:ea typeface="ＭＳ Ｐゴシック" charset="0"/>
        </a:defRPr>
      </a:lvl5pPr>
      <a:lvl6pPr marL="457200" algn="l" rtl="0" fontAlgn="base">
        <a:spcBef>
          <a:spcPts val="400"/>
        </a:spcBef>
        <a:spcAft>
          <a:spcPct val="0"/>
        </a:spcAft>
        <a:defRPr sz="3600">
          <a:solidFill>
            <a:schemeClr val="tx2"/>
          </a:solidFill>
          <a:latin typeface="Candara" charset="0"/>
          <a:ea typeface="ＭＳ Ｐゴシック" charset="0"/>
        </a:defRPr>
      </a:lvl6pPr>
      <a:lvl7pPr marL="914400" algn="l" rtl="0" fontAlgn="base">
        <a:spcBef>
          <a:spcPts val="400"/>
        </a:spcBef>
        <a:spcAft>
          <a:spcPct val="0"/>
        </a:spcAft>
        <a:defRPr sz="3600">
          <a:solidFill>
            <a:schemeClr val="tx2"/>
          </a:solidFill>
          <a:latin typeface="Candara" charset="0"/>
          <a:ea typeface="ＭＳ Ｐゴシック" charset="0"/>
        </a:defRPr>
      </a:lvl7pPr>
      <a:lvl8pPr marL="1371600" algn="l" rtl="0" fontAlgn="base">
        <a:spcBef>
          <a:spcPts val="400"/>
        </a:spcBef>
        <a:spcAft>
          <a:spcPct val="0"/>
        </a:spcAft>
        <a:defRPr sz="3600">
          <a:solidFill>
            <a:schemeClr val="tx2"/>
          </a:solidFill>
          <a:latin typeface="Candara" charset="0"/>
          <a:ea typeface="ＭＳ Ｐゴシック" charset="0"/>
        </a:defRPr>
      </a:lvl8pPr>
      <a:lvl9pPr marL="1828800" algn="l" rtl="0" fontAlgn="base">
        <a:spcBef>
          <a:spcPts val="400"/>
        </a:spcBef>
        <a:spcAft>
          <a:spcPct val="0"/>
        </a:spcAft>
        <a:defRPr sz="3600">
          <a:solidFill>
            <a:schemeClr val="tx2"/>
          </a:solidFill>
          <a:latin typeface="Candara" charset="0"/>
          <a:ea typeface="ＭＳ Ｐゴシック" charset="0"/>
        </a:defRPr>
      </a:lvl9pPr>
    </p:titleStyle>
    <p:bodyStyle>
      <a:lvl1pPr marL="171450" indent="-173038" algn="l" rtl="0" eaLnBrk="0" fontAlgn="base" hangingPunct="0">
        <a:spcBef>
          <a:spcPts val="600"/>
        </a:spcBef>
        <a:spcAft>
          <a:spcPct val="0"/>
        </a:spcAft>
        <a:buClr>
          <a:schemeClr val="accent1"/>
        </a:buClr>
        <a:buFont typeface="Arial" charset="0"/>
        <a:buChar char="•"/>
        <a:defRPr sz="2200" kern="1200" spc="30">
          <a:solidFill>
            <a:schemeClr val="tx2"/>
          </a:solidFill>
          <a:latin typeface="+mn-lt"/>
          <a:ea typeface="ＭＳ Ｐゴシック" charset="0"/>
          <a:cs typeface="Tahoma" pitchFamily="34" charset="0"/>
        </a:defRPr>
      </a:lvl1pPr>
      <a:lvl2pPr marL="344488" indent="-173038" algn="l" rtl="0" eaLnBrk="0" fontAlgn="base" hangingPunct="0">
        <a:spcBef>
          <a:spcPts val="600"/>
        </a:spcBef>
        <a:spcAft>
          <a:spcPct val="0"/>
        </a:spcAft>
        <a:buClr>
          <a:schemeClr val="accent1"/>
        </a:buClr>
        <a:buFont typeface="Arial" charset="0"/>
        <a:buChar char="•"/>
        <a:defRPr sz="2000" kern="1200">
          <a:solidFill>
            <a:schemeClr val="tx2"/>
          </a:solidFill>
          <a:latin typeface="+mn-lt"/>
          <a:ea typeface="ＭＳ Ｐゴシック" charset="0"/>
          <a:cs typeface="Tahoma" pitchFamily="34" charset="0"/>
        </a:defRPr>
      </a:lvl2pPr>
      <a:lvl3pPr marL="515938" indent="-173038" algn="l" rtl="0" eaLnBrk="0" fontAlgn="base" hangingPunct="0">
        <a:spcBef>
          <a:spcPts val="600"/>
        </a:spcBef>
        <a:spcAft>
          <a:spcPct val="0"/>
        </a:spcAft>
        <a:buClr>
          <a:schemeClr val="accent1"/>
        </a:buClr>
        <a:buFont typeface="Arial" charset="0"/>
        <a:buChar char="•"/>
        <a:defRPr kern="1200">
          <a:solidFill>
            <a:schemeClr val="tx2"/>
          </a:solidFill>
          <a:latin typeface="+mn-lt"/>
          <a:ea typeface="ＭＳ Ｐゴシック" charset="0"/>
          <a:cs typeface="Tahoma" pitchFamily="34" charset="0"/>
        </a:defRPr>
      </a:lvl3pPr>
      <a:lvl4pPr marL="688975" indent="-173038" algn="l" rtl="0" eaLnBrk="0" fontAlgn="base" hangingPunct="0">
        <a:spcBef>
          <a:spcPts val="600"/>
        </a:spcBef>
        <a:spcAft>
          <a:spcPct val="0"/>
        </a:spcAft>
        <a:buClr>
          <a:schemeClr val="accent1"/>
        </a:buClr>
        <a:buFont typeface="Arial" charset="0"/>
        <a:buChar char="•"/>
        <a:defRPr sz="1600" kern="1200">
          <a:solidFill>
            <a:schemeClr val="tx2"/>
          </a:solidFill>
          <a:latin typeface="+mn-lt"/>
          <a:ea typeface="ＭＳ Ｐゴシック" charset="0"/>
          <a:cs typeface="Tahoma" pitchFamily="34" charset="0"/>
        </a:defRPr>
      </a:lvl4pPr>
      <a:lvl5pPr marL="860425" indent="-173038" algn="l" rtl="0" eaLnBrk="0" fontAlgn="base" hangingPunct="0">
        <a:spcBef>
          <a:spcPts val="600"/>
        </a:spcBef>
        <a:spcAft>
          <a:spcPct val="0"/>
        </a:spcAft>
        <a:buClr>
          <a:schemeClr val="accent1"/>
        </a:buClr>
        <a:buFont typeface="Arial" charset="0"/>
        <a:buChar char="•"/>
        <a:defRPr sz="1600" kern="1200">
          <a:solidFill>
            <a:schemeClr val="tx2"/>
          </a:solidFill>
          <a:latin typeface="+mn-lt"/>
          <a:ea typeface="ＭＳ Ｐゴシック" charset="0"/>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7.xml"/><Relationship Id="rId1" Type="http://schemas.openxmlformats.org/officeDocument/2006/relationships/themeOverride" Target="../theme/themeOverride1.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76.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76.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76.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7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7.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76.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7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76.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7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6.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76.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18.xml"/><Relationship Id="rId4" Type="http://schemas.openxmlformats.org/officeDocument/2006/relationships/image" Target="../media/image42.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4.xml"/><Relationship Id="rId1" Type="http://schemas.openxmlformats.org/officeDocument/2006/relationships/slideLayout" Target="../slideLayouts/slideLayout18.xml"/><Relationship Id="rId5" Type="http://schemas.openxmlformats.org/officeDocument/2006/relationships/image" Target="../media/image45.jpeg"/><Relationship Id="rId4" Type="http://schemas.openxmlformats.org/officeDocument/2006/relationships/image" Target="../media/image44.jpeg"/></Relationships>
</file>

<file path=ppt/slides/_rels/slide41.xml.rels><?xml version="1.0" encoding="UTF-8" standalone="yes"?>
<Relationships xmlns="http://schemas.openxmlformats.org/package/2006/relationships"><Relationship Id="rId3" Type="http://schemas.openxmlformats.org/officeDocument/2006/relationships/hyperlink" Target="file:///SBC%20/Course%20DVD%20&amp;%20CD%20Stuff%20not%20for%20Duping/%20PPT%20Formats.ppt#-1,22,Open Hands" TargetMode="External"/><Relationship Id="rId2" Type="http://schemas.openxmlformats.org/officeDocument/2006/relationships/notesSlide" Target="../notesSlides/notesSlide35.xml"/><Relationship Id="rId1" Type="http://schemas.openxmlformats.org/officeDocument/2006/relationships/slideLayout" Target="../slideLayouts/slideLayout25.xml"/><Relationship Id="rId4" Type="http://schemas.openxmlformats.org/officeDocument/2006/relationships/image" Target="../media/image46.jpeg"/></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76.xml"/></Relationships>
</file>

<file path=ppt/slides/_rels/slide4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7.xml"/><Relationship Id="rId1" Type="http://schemas.openxmlformats.org/officeDocument/2006/relationships/slideLayout" Target="../slideLayouts/slideLayout18.xml"/><Relationship Id="rId4" Type="http://schemas.openxmlformats.org/officeDocument/2006/relationships/image" Target="../media/image48.jpeg"/></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113.xml"/><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3" name="Picture 4" descr="WithYourWholeHeart.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114800" y="-827088"/>
            <a:ext cx="5029200" cy="6848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5714" name="Rectangle 2"/>
          <p:cNvSpPr>
            <a:spLocks noGrp="1" noChangeArrowheads="1"/>
          </p:cNvSpPr>
          <p:nvPr>
            <p:ph type="ctrTitle"/>
          </p:nvPr>
        </p:nvSpPr>
        <p:spPr>
          <a:xfrm>
            <a:off x="533400" y="474663"/>
            <a:ext cx="7772400" cy="1143000"/>
          </a:xfrm>
        </p:spPr>
        <p:txBody>
          <a:bodyPr/>
          <a:lstStyle/>
          <a:p>
            <a:r>
              <a:rPr lang="en-US" sz="6000" b="1">
                <a:latin typeface="Arial" charset="0"/>
                <a:ea typeface="Osaka" charset="0"/>
                <a:cs typeface="Osaka" charset="0"/>
              </a:rPr>
              <a:t>Words from the Lord</a:t>
            </a:r>
          </a:p>
        </p:txBody>
      </p:sp>
      <p:sp>
        <p:nvSpPr>
          <p:cNvPr id="115715" name="Rectangle 3"/>
          <p:cNvSpPr>
            <a:spLocks noGrp="1" noChangeArrowheads="1"/>
          </p:cNvSpPr>
          <p:nvPr>
            <p:ph type="subTitle" idx="1"/>
          </p:nvPr>
        </p:nvSpPr>
        <p:spPr>
          <a:xfrm>
            <a:off x="3765550" y="3763963"/>
            <a:ext cx="4191000" cy="1752600"/>
          </a:xfrm>
        </p:spPr>
        <p:txBody>
          <a:bodyPr/>
          <a:lstStyle/>
          <a:p>
            <a:r>
              <a:rPr lang="en-US" sz="4000" b="1" i="1">
                <a:latin typeface="Arial" charset="0"/>
                <a:ea typeface="Osaka" charset="0"/>
                <a:cs typeface="Osaka" charset="0"/>
              </a:rPr>
              <a:t>1 Corinthians 14:1-25</a:t>
            </a:r>
          </a:p>
        </p:txBody>
      </p:sp>
      <p:pic>
        <p:nvPicPr>
          <p:cNvPr id="115717" name="Picture 6"/>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2040979"/>
            <a:ext cx="4000500" cy="412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a:spLocks noChangeArrowheads="1"/>
          </p:cNvSpPr>
          <p:nvPr/>
        </p:nvSpPr>
        <p:spPr bwMode="auto">
          <a:xfrm>
            <a:off x="0" y="6092825"/>
            <a:ext cx="9144000" cy="76517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lgn="ctr">
              <a:spcBef>
                <a:spcPct val="20000"/>
              </a:spcBef>
              <a:spcAft>
                <a:spcPts val="0"/>
              </a:spcAft>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Dr. Rick Griffith • Crossroads International Church Singapore</a:t>
            </a:r>
            <a:br>
              <a:rPr lang="en-US" sz="2000" b="1" kern="0" dirty="0">
                <a:solidFill>
                  <a:srgbClr val="FFFFFF"/>
                </a:solidFill>
                <a:effectLst>
                  <a:outerShdw blurRad="38100" dist="38100" dir="2700000" algn="tl">
                    <a:srgbClr val="000000"/>
                  </a:outerShdw>
                </a:effectLst>
                <a:latin typeface="Arial"/>
                <a:cs typeface="Arial"/>
              </a:rPr>
            </a:br>
            <a:r>
              <a:rPr lang="en-US" sz="2000" b="1" kern="0" dirty="0">
                <a:solidFill>
                  <a:srgbClr val="FFFFFF"/>
                </a:solidFill>
                <a:effectLst>
                  <a:outerShdw blurRad="38100" dist="38100" dir="2700000" algn="tl">
                    <a:srgbClr val="000000"/>
                  </a:outerShdw>
                </a:effectLst>
                <a:latin typeface="Arial"/>
                <a:cs typeface="Arial"/>
              </a:rPr>
              <a:t>cicfamily.com &amp;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5" name="Picture 1026" descr="grudem"/>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4146" name="AutoShape 1027"/>
          <p:cNvSpPr>
            <a:spLocks noChangeArrowheads="1"/>
          </p:cNvSpPr>
          <p:nvPr/>
        </p:nvSpPr>
        <p:spPr bwMode="auto">
          <a:xfrm rot="10800000">
            <a:off x="0" y="1295400"/>
            <a:ext cx="4343400" cy="3200400"/>
          </a:xfrm>
          <a:prstGeom prst="wedgeEllipseCallout">
            <a:avLst>
              <a:gd name="adj1" fmla="val -63088"/>
              <a:gd name="adj2" fmla="val 9870"/>
            </a:avLst>
          </a:prstGeom>
          <a:solidFill>
            <a:schemeClr val="accent2"/>
          </a:solidFill>
          <a:ln w="9525">
            <a:solidFill>
              <a:schemeClr val="tx1"/>
            </a:solidFill>
            <a:miter lim="800000"/>
            <a:headEnd/>
            <a:tailEnd/>
          </a:ln>
        </p:spPr>
        <p:txBody>
          <a:bodyPr rot="10800000" wrap="none" anchor="ctr"/>
          <a:lstStyle/>
          <a:p>
            <a:pPr algn="ctr" eaLnBrk="0" hangingPunct="0"/>
            <a:endParaRPr lang="en-US" sz="2400">
              <a:solidFill>
                <a:srgbClr val="000000"/>
              </a:solidFill>
              <a:latin typeface="Arial" charset="0"/>
              <a:ea typeface="ＭＳ Ｐゴシック" charset="0"/>
              <a:cs typeface="ＭＳ Ｐゴシック" charset="0"/>
            </a:endParaRPr>
          </a:p>
        </p:txBody>
      </p:sp>
      <p:sp>
        <p:nvSpPr>
          <p:cNvPr id="119812" name="Rectangle 1028"/>
          <p:cNvSpPr>
            <a:spLocks noGrp="1" noChangeArrowheads="1"/>
          </p:cNvSpPr>
          <p:nvPr>
            <p:ph type="ctrTitle" idx="4294967295"/>
          </p:nvPr>
        </p:nvSpPr>
        <p:spPr>
          <a:xfrm>
            <a:off x="2286000" y="152400"/>
            <a:ext cx="6172200" cy="1143000"/>
          </a:xfrm>
          <a:effectLst>
            <a:outerShdw blurRad="63500" dist="35921" dir="2700000" algn="ctr" rotWithShape="0">
              <a:srgbClr val="000000">
                <a:alpha val="74997"/>
              </a:srgbClr>
            </a:outerShdw>
          </a:effectLst>
        </p:spPr>
        <p:txBody>
          <a:bodyPr/>
          <a:lstStyle/>
          <a:p>
            <a:pPr>
              <a:defRPr/>
            </a:pPr>
            <a:r>
              <a:rPr lang="en-US" dirty="0">
                <a:solidFill>
                  <a:schemeClr val="bg1"/>
                </a:solidFill>
                <a:latin typeface="Arial" charset="0"/>
                <a:ea typeface="Osaka" charset="0"/>
                <a:cs typeface="Osaka" charset="0"/>
              </a:rPr>
              <a:t>Wayne </a:t>
            </a:r>
            <a:r>
              <a:rPr lang="en-US" dirty="0" err="1">
                <a:solidFill>
                  <a:schemeClr val="bg1"/>
                </a:solidFill>
                <a:latin typeface="Arial" charset="0"/>
                <a:ea typeface="Osaka" charset="0"/>
                <a:cs typeface="Osaka" charset="0"/>
              </a:rPr>
              <a:t>Grudem</a:t>
            </a:r>
            <a:r>
              <a:rPr lang="fr-FR" dirty="0">
                <a:solidFill>
                  <a:schemeClr val="bg1"/>
                </a:solidFill>
                <a:latin typeface="Arial" charset="0"/>
                <a:ea typeface="Osaka" charset="0"/>
                <a:cs typeface="Osaka" charset="0"/>
              </a:rPr>
              <a:t>'</a:t>
            </a:r>
            <a:r>
              <a:rPr lang="en-US" dirty="0">
                <a:solidFill>
                  <a:schemeClr val="bg1"/>
                </a:solidFill>
                <a:latin typeface="Arial" charset="0"/>
                <a:ea typeface="Osaka" charset="0"/>
                <a:cs typeface="Osaka" charset="0"/>
              </a:rPr>
              <a:t>s Definition of Prophecy</a:t>
            </a:r>
          </a:p>
        </p:txBody>
      </p:sp>
      <p:sp>
        <p:nvSpPr>
          <p:cNvPr id="134148" name="Rectangle 1029"/>
          <p:cNvSpPr>
            <a:spLocks noChangeArrowheads="1"/>
          </p:cNvSpPr>
          <p:nvPr/>
        </p:nvSpPr>
        <p:spPr bwMode="auto">
          <a:xfrm>
            <a:off x="1524000" y="5105400"/>
            <a:ext cx="64008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0" hangingPunct="0">
              <a:spcBef>
                <a:spcPct val="20000"/>
              </a:spcBef>
            </a:pPr>
            <a:endParaRPr lang="en-US" sz="3200">
              <a:solidFill>
                <a:srgbClr val="000000"/>
              </a:solidFill>
              <a:latin typeface="Arial" charset="0"/>
            </a:endParaRPr>
          </a:p>
        </p:txBody>
      </p:sp>
      <p:sp>
        <p:nvSpPr>
          <p:cNvPr id="80901" name="Text Box 1030"/>
          <p:cNvSpPr txBox="1">
            <a:spLocks noChangeArrowheads="1"/>
          </p:cNvSpPr>
          <p:nvPr/>
        </p:nvSpPr>
        <p:spPr bwMode="auto">
          <a:xfrm>
            <a:off x="228600" y="1981200"/>
            <a:ext cx="4114800" cy="2062163"/>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ctr">
              <a:defRPr/>
            </a:pPr>
            <a:r>
              <a:rPr lang="en-US" sz="3200" b="1" dirty="0">
                <a:solidFill>
                  <a:srgbClr val="FFFFFF"/>
                </a:solidFill>
                <a:effectLst>
                  <a:outerShdw blurRad="50800" dist="38100" dir="2700000">
                    <a:srgbClr val="000000">
                      <a:alpha val="43000"/>
                    </a:srgbClr>
                  </a:outerShdw>
                </a:effectLst>
                <a:latin typeface="Arial" charset="0"/>
                <a:ea typeface="ＭＳ Ｐゴシック" charset="0"/>
                <a:cs typeface="ＭＳ Ｐゴシック" charset="0"/>
              </a:rPr>
              <a:t>“telling something that God has spontaneously brought to mind”</a:t>
            </a:r>
          </a:p>
        </p:txBody>
      </p:sp>
      <p:sp>
        <p:nvSpPr>
          <p:cNvPr id="134150" name="Text Box 1031"/>
          <p:cNvSpPr txBox="1">
            <a:spLocks noChangeArrowheads="1"/>
          </p:cNvSpPr>
          <p:nvPr/>
        </p:nvSpPr>
        <p:spPr bwMode="auto">
          <a:xfrm>
            <a:off x="990600" y="5835650"/>
            <a:ext cx="7543800" cy="94615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ctr"/>
            <a:r>
              <a:rPr lang="en-US" sz="2800">
                <a:solidFill>
                  <a:srgbClr val="FFFFFF"/>
                </a:solidFill>
                <a:latin typeface="Arial" charset="0"/>
                <a:ea typeface="ＭＳ Ｐゴシック" charset="0"/>
                <a:cs typeface="ＭＳ Ｐゴシック" charset="0"/>
              </a:rPr>
              <a:t>“Why Christians Can Still Prophesy” </a:t>
            </a:r>
            <a:r>
              <a:rPr lang="en-US" sz="2800" i="1">
                <a:solidFill>
                  <a:srgbClr val="FFFFFF"/>
                </a:solidFill>
                <a:latin typeface="Arial" charset="0"/>
                <a:ea typeface="ＭＳ Ｐゴシック" charset="0"/>
                <a:cs typeface="ＭＳ Ｐゴシック" charset="0"/>
              </a:rPr>
              <a:t>Christianity Today</a:t>
            </a:r>
            <a:r>
              <a:rPr lang="en-US" sz="2800">
                <a:solidFill>
                  <a:srgbClr val="FFFFFF"/>
                </a:solidFill>
                <a:latin typeface="Arial" charset="0"/>
                <a:ea typeface="ＭＳ Ｐゴシック" charset="0"/>
                <a:cs typeface="ＭＳ Ｐゴシック" charset="0"/>
              </a:rPr>
              <a:t> (16 Sept 1988), 29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3" name="Picture 1026" descr="ISCBG032"/>
          <p:cNvPicPr>
            <a:picLocks noChangeAspect="1" noChangeArrowheads="1"/>
          </p:cNvPicPr>
          <p:nvPr/>
        </p:nvPicPr>
        <p:blipFill>
          <a:blip r:embed="rId3">
            <a:lum bright="-66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6374" name="Text Box 1030"/>
          <p:cNvSpPr txBox="1">
            <a:spLocks noChangeArrowheads="1"/>
          </p:cNvSpPr>
          <p:nvPr/>
        </p:nvSpPr>
        <p:spPr bwMode="auto">
          <a:xfrm>
            <a:off x="152400" y="1981200"/>
            <a:ext cx="8610600" cy="44831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ctr" eaLnBrk="1" hangingPunct="1">
              <a:spcBef>
                <a:spcPct val="50000"/>
              </a:spcBef>
              <a:defRPr/>
            </a:pPr>
            <a:r>
              <a:rPr lang="en-US" sz="4800" b="1">
                <a:solidFill>
                  <a:srgbClr val="FFFFFF"/>
                </a:solidFill>
                <a:latin typeface="Arial"/>
                <a:cs typeface="Arial"/>
              </a:rPr>
              <a:t>“the special ability to receive </a:t>
            </a:r>
            <a:r>
              <a:rPr lang="en-US" sz="4800" b="1">
                <a:solidFill>
                  <a:srgbClr val="FFFF00"/>
                </a:solidFill>
                <a:latin typeface="Arial"/>
                <a:cs typeface="Arial"/>
              </a:rPr>
              <a:t>revelation</a:t>
            </a:r>
            <a:r>
              <a:rPr lang="en-US" sz="4800" b="1">
                <a:solidFill>
                  <a:srgbClr val="FFFFFF"/>
                </a:solidFill>
                <a:latin typeface="Arial"/>
                <a:cs typeface="Arial"/>
              </a:rPr>
              <a:t> from God and communicate this in an immediate message to His people by speaking His words </a:t>
            </a:r>
            <a:r>
              <a:rPr lang="en-US" sz="4800" b="1">
                <a:solidFill>
                  <a:srgbClr val="FFFF00"/>
                </a:solidFill>
                <a:latin typeface="Arial"/>
                <a:cs typeface="Arial"/>
              </a:rPr>
              <a:t>without error</a:t>
            </a:r>
            <a:r>
              <a:rPr lang="en-US" sz="4800" b="1">
                <a:solidFill>
                  <a:srgbClr val="FFFFFF"/>
                </a:solidFill>
                <a:latin typeface="Arial"/>
                <a:cs typeface="Arial"/>
              </a:rPr>
              <a:t>”</a:t>
            </a:r>
          </a:p>
        </p:txBody>
      </p:sp>
      <p:sp>
        <p:nvSpPr>
          <p:cNvPr id="186375" name="Rectangle 1031"/>
          <p:cNvSpPr>
            <a:spLocks noGrp="1" noChangeArrowheads="1"/>
          </p:cNvSpPr>
          <p:nvPr>
            <p:ph type="title" idx="4294967295"/>
          </p:nvPr>
        </p:nvSpPr>
        <p:spPr>
          <a:xfrm>
            <a:off x="457200" y="0"/>
            <a:ext cx="8229600" cy="1708150"/>
          </a:xfrm>
          <a:solidFill>
            <a:schemeClr val="tx1"/>
          </a:solidFill>
          <a:effectLst>
            <a:outerShdw blurRad="63500" dist="35921" dir="2700000" algn="ctr" rotWithShape="0">
              <a:schemeClr val="tx2">
                <a:alpha val="50000"/>
              </a:schemeClr>
            </a:outerShdw>
          </a:effectLst>
        </p:spPr>
        <p:txBody>
          <a:bodyPr anchor="t">
            <a:spAutoFit/>
          </a:bodyPr>
          <a:lstStyle/>
          <a:p>
            <a:pPr eaLnBrk="1" hangingPunct="1">
              <a:spcBef>
                <a:spcPct val="50000"/>
              </a:spcBef>
              <a:defRPr/>
            </a:pPr>
            <a:r>
              <a:rPr lang="en-US" sz="10600" b="1">
                <a:solidFill>
                  <a:schemeClr val="bg1"/>
                </a:solidFill>
                <a:effectLst>
                  <a:outerShdw blurRad="38100" dist="38100" dir="2700000" algn="tl">
                    <a:srgbClr val="808080"/>
                  </a:outerShdw>
                </a:effectLst>
                <a:latin typeface="Arial"/>
                <a:ea typeface="ＭＳ Ｐゴシック" charset="0"/>
                <a:cs typeface="Arial"/>
              </a:rPr>
              <a:t>PROPHECY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186374"/>
                                        </p:tgtEl>
                                        <p:attrNameLst>
                                          <p:attrName>style.visibility</p:attrName>
                                        </p:attrNameLst>
                                      </p:cBhvr>
                                      <p:to>
                                        <p:strVal val="visible"/>
                                      </p:to>
                                    </p:set>
                                    <p:animEffect transition="in" filter="dissolve">
                                      <p:cBhvr>
                                        <p:cTn id="7" dur="500"/>
                                        <p:tgtEl>
                                          <p:spTgt spid="186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1026"/>
          <p:cNvSpPr>
            <a:spLocks noChangeArrowheads="1"/>
          </p:cNvSpPr>
          <p:nvPr/>
        </p:nvSpPr>
        <p:spPr bwMode="auto">
          <a:xfrm>
            <a:off x="0" y="0"/>
            <a:ext cx="9144000" cy="6858000"/>
          </a:xfrm>
          <a:prstGeom prst="rect">
            <a:avLst/>
          </a:prstGeom>
          <a:gradFill rotWithShape="0">
            <a:gsLst>
              <a:gs pos="0">
                <a:srgbClr val="808080"/>
              </a:gs>
              <a:gs pos="50000">
                <a:schemeClr val="tx2"/>
              </a:gs>
              <a:gs pos="100000">
                <a:srgbClr val="808080"/>
              </a:gs>
            </a:gsLst>
            <a:lin ang="2700000" scaled="1"/>
          </a:gradFill>
          <a:ln w="9525">
            <a:solidFill>
              <a:schemeClr val="tx1"/>
            </a:solidFill>
            <a:miter lim="800000"/>
            <a:headEnd/>
            <a:tailEnd/>
          </a:ln>
          <a:effectLst/>
        </p:spPr>
        <p:txBody>
          <a:bodyPr wrap="none" anchor="ctr"/>
          <a:lstStyle/>
          <a:p>
            <a:pPr>
              <a:defRPr/>
            </a:pPr>
            <a:endParaRPr lang="en-US">
              <a:solidFill>
                <a:srgbClr val="000000"/>
              </a:solidFill>
              <a:latin typeface="Arial"/>
              <a:cs typeface="Arial"/>
            </a:endParaRPr>
          </a:p>
        </p:txBody>
      </p:sp>
      <p:pic>
        <p:nvPicPr>
          <p:cNvPr id="138242" name="Picture 1027" descr="Scribes and scrolls"/>
          <p:cNvPicPr>
            <a:picLocks noChangeAspect="1" noChangeArrowheads="1"/>
          </p:cNvPicPr>
          <p:nvPr/>
        </p:nvPicPr>
        <p:blipFill>
          <a:blip r:embed="rId3">
            <a:lum bright="-36000" contrast="-24000"/>
            <a:extLst>
              <a:ext uri="{28A0092B-C50C-407E-A947-70E740481C1C}">
                <a14:useLocalDpi xmlns:a14="http://schemas.microsoft.com/office/drawing/2010/main"/>
              </a:ext>
            </a:extLst>
          </a:blip>
          <a:srcRect/>
          <a:stretch>
            <a:fillRect/>
          </a:stretch>
        </p:blipFill>
        <p:spPr bwMode="auto">
          <a:xfrm>
            <a:off x="381000" y="0"/>
            <a:ext cx="8382000" cy="692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8660" name="Text Box 1028"/>
          <p:cNvSpPr txBox="1">
            <a:spLocks noChangeArrowheads="1"/>
          </p:cNvSpPr>
          <p:nvPr/>
        </p:nvSpPr>
        <p:spPr bwMode="auto">
          <a:xfrm>
            <a:off x="609600" y="1600200"/>
            <a:ext cx="8458200" cy="22891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08000" indent="-508000"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eaLnBrk="1" hangingPunct="1">
              <a:buClr>
                <a:srgbClr val="FFFFFF"/>
              </a:buClr>
              <a:buFontTx/>
              <a:buAutoNum type="alphaUcPeriod"/>
              <a:defRPr/>
            </a:pPr>
            <a:r>
              <a:rPr lang="en-US" sz="3600" b="1" dirty="0">
                <a:solidFill>
                  <a:srgbClr val="FFFFFF"/>
                </a:solidFill>
                <a:effectLst>
                  <a:outerShdw blurRad="50800" dist="38100" dir="2700000" algn="tl" rotWithShape="0">
                    <a:srgbClr val="000000"/>
                  </a:outerShdw>
                </a:effectLst>
                <a:latin typeface="Arial"/>
                <a:cs typeface="Arial"/>
              </a:rPr>
              <a:t>God</a:t>
            </a:r>
            <a:r>
              <a:rPr lang="fr-FR" sz="3600" b="1" dirty="0">
                <a:solidFill>
                  <a:srgbClr val="FFFFFF"/>
                </a:solidFill>
                <a:effectLst>
                  <a:outerShdw blurRad="50800" dist="38100" dir="2700000" algn="tl" rotWithShape="0">
                    <a:srgbClr val="000000"/>
                  </a:outerShdw>
                </a:effectLst>
                <a:latin typeface="Arial"/>
                <a:cs typeface="Arial"/>
              </a:rPr>
              <a:t>'</a:t>
            </a:r>
            <a:r>
              <a:rPr lang="en-US" sz="3600" b="1" dirty="0">
                <a:solidFill>
                  <a:srgbClr val="FFFFFF"/>
                </a:solidFill>
                <a:effectLst>
                  <a:outerShdw blurRad="50800" dist="38100" dir="2700000" algn="tl" rotWithShape="0">
                    <a:srgbClr val="000000"/>
                  </a:outerShdw>
                </a:effectLst>
                <a:latin typeface="Arial"/>
                <a:cs typeface="Arial"/>
              </a:rPr>
              <a:t>s character demands that he speak only truth.</a:t>
            </a:r>
          </a:p>
          <a:p>
            <a:pPr eaLnBrk="1" hangingPunct="1">
              <a:buClr>
                <a:srgbClr val="FFFFFF"/>
              </a:buClr>
              <a:buFontTx/>
              <a:buAutoNum type="alphaUcPeriod"/>
              <a:defRPr/>
            </a:pPr>
            <a:r>
              <a:rPr lang="en-US" sz="3600" b="1" dirty="0">
                <a:solidFill>
                  <a:srgbClr val="FFFFFF"/>
                </a:solidFill>
                <a:effectLst>
                  <a:outerShdw blurRad="50800" dist="38100" dir="2700000" algn="tl" rotWithShape="0">
                    <a:srgbClr val="000000"/>
                  </a:outerShdw>
                </a:effectLst>
                <a:latin typeface="Arial"/>
                <a:cs typeface="Arial"/>
              </a:rPr>
              <a:t>False prophets were executed (Deut. 18:21-22).</a:t>
            </a:r>
          </a:p>
        </p:txBody>
      </p:sp>
      <p:sp>
        <p:nvSpPr>
          <p:cNvPr id="138244" name="Text Box 1029"/>
          <p:cNvSpPr txBox="1">
            <a:spLocks noChangeArrowheads="1"/>
          </p:cNvSpPr>
          <p:nvPr/>
        </p:nvSpPr>
        <p:spPr bwMode="auto">
          <a:xfrm>
            <a:off x="8061325" y="115888"/>
            <a:ext cx="10826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ctr" eaLnBrk="1" hangingPunct="1"/>
            <a:r>
              <a:rPr lang="en-US" sz="2400" b="1">
                <a:solidFill>
                  <a:srgbClr val="FFFFFF"/>
                </a:solidFill>
                <a:latin typeface="Arial" charset="0"/>
                <a:cs typeface="Arial" charset="0"/>
              </a:rPr>
              <a:t>186</a:t>
            </a:r>
          </a:p>
        </p:txBody>
      </p:sp>
      <p:sp>
        <p:nvSpPr>
          <p:cNvPr id="198662" name="Rectangle 1030"/>
          <p:cNvSpPr>
            <a:spLocks noGrp="1" noChangeArrowheads="1"/>
          </p:cNvSpPr>
          <p:nvPr>
            <p:ph type="title" idx="4294967295"/>
          </p:nvPr>
        </p:nvSpPr>
        <p:spPr>
          <a:xfrm>
            <a:off x="304800" y="92075"/>
            <a:ext cx="7620000" cy="1446213"/>
          </a:xfrm>
          <a:effectLst>
            <a:outerShdw blurRad="63500" dist="107763" dir="18900000" algn="ctr" rotWithShape="0">
              <a:srgbClr val="FF0000">
                <a:alpha val="74998"/>
              </a:srgbClr>
            </a:outerShdw>
          </a:effectLst>
        </p:spPr>
        <p:txBody>
          <a:bodyPr anchor="t">
            <a:spAutoFit/>
          </a:bodyPr>
          <a:lstStyle/>
          <a:p>
            <a:pPr algn="l">
              <a:spcBef>
                <a:spcPct val="50000"/>
              </a:spcBef>
              <a:defRPr/>
            </a:pPr>
            <a:r>
              <a:rPr lang="en-US" b="1">
                <a:solidFill>
                  <a:schemeClr val="bg1"/>
                </a:solidFill>
                <a:effectLst>
                  <a:outerShdw blurRad="38100" dist="38100" dir="2700000" algn="tl">
                    <a:srgbClr val="808080"/>
                  </a:outerShdw>
                </a:effectLst>
                <a:latin typeface="Arial"/>
                <a:ea typeface="ＭＳ Ｐゴシック" charset="0"/>
                <a:cs typeface="Arial"/>
              </a:rPr>
              <a:t>Why Are Requirements of True Prophecy Necessary?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98660">
                                            <p:txEl>
                                              <p:pRg st="0" end="0"/>
                                            </p:txEl>
                                          </p:spTgt>
                                        </p:tgtEl>
                                        <p:attrNameLst>
                                          <p:attrName>style.visibility</p:attrName>
                                        </p:attrNameLst>
                                      </p:cBhvr>
                                      <p:to>
                                        <p:strVal val="visible"/>
                                      </p:to>
                                    </p:set>
                                    <p:animEffect transition="in" filter="dissolve">
                                      <p:cBhvr>
                                        <p:cTn id="7" dur="500"/>
                                        <p:tgtEl>
                                          <p:spTgt spid="19866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98660">
                                            <p:txEl>
                                              <p:pRg st="1" end="1"/>
                                            </p:txEl>
                                          </p:spTgt>
                                        </p:tgtEl>
                                        <p:attrNameLst>
                                          <p:attrName>style.visibility</p:attrName>
                                        </p:attrNameLst>
                                      </p:cBhvr>
                                      <p:to>
                                        <p:strVal val="visible"/>
                                      </p:to>
                                    </p:set>
                                    <p:animEffect transition="in" filter="dissolve">
                                      <p:cBhvr>
                                        <p:cTn id="12" dur="500"/>
                                        <p:tgtEl>
                                          <p:spTgt spid="19866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89" name="Picture 1026" descr="Shar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6611" name="Text Box 1027"/>
          <p:cNvSpPr txBox="1">
            <a:spLocks noChangeArrowheads="1"/>
          </p:cNvSpPr>
          <p:nvPr/>
        </p:nvSpPr>
        <p:spPr bwMode="auto">
          <a:xfrm>
            <a:off x="0" y="1295400"/>
            <a:ext cx="3429000" cy="33877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7338" indent="-287338"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eaLnBrk="1" hangingPunct="1">
              <a:buClr>
                <a:srgbClr val="FFFFFF"/>
              </a:buClr>
              <a:defRPr/>
            </a:pPr>
            <a:r>
              <a:rPr lang="en-US" sz="3600">
                <a:solidFill>
                  <a:srgbClr val="FFFFFF"/>
                </a:solidFill>
                <a:latin typeface="Arial"/>
                <a:cs typeface="Arial"/>
              </a:rPr>
              <a:t>Hebrew: </a:t>
            </a:r>
            <a:r>
              <a:rPr lang="en-US" sz="3600" i="1">
                <a:solidFill>
                  <a:srgbClr val="FFFFFF"/>
                </a:solidFill>
                <a:latin typeface="Arial"/>
                <a:cs typeface="Arial"/>
              </a:rPr>
              <a:t>nabi</a:t>
            </a:r>
            <a:endParaRPr lang="en-US" sz="3600">
              <a:solidFill>
                <a:srgbClr val="FFFFFF"/>
              </a:solidFill>
              <a:latin typeface="Arial"/>
              <a:cs typeface="Arial"/>
            </a:endParaRPr>
          </a:p>
          <a:p>
            <a:pPr eaLnBrk="1" hangingPunct="1">
              <a:buClr>
                <a:srgbClr val="FFFFFF"/>
              </a:buClr>
              <a:buFontTx/>
              <a:buChar char="•"/>
              <a:defRPr/>
            </a:pPr>
            <a:r>
              <a:rPr lang="en-US" sz="3600">
                <a:solidFill>
                  <a:srgbClr val="FFFFFF"/>
                </a:solidFill>
                <a:latin typeface="Arial"/>
                <a:cs typeface="Arial"/>
              </a:rPr>
              <a:t>a mouthpiece for God</a:t>
            </a:r>
          </a:p>
          <a:p>
            <a:pPr eaLnBrk="1" hangingPunct="1">
              <a:buClr>
                <a:srgbClr val="FFFFFF"/>
              </a:buClr>
              <a:buFontTx/>
              <a:buChar char="•"/>
              <a:defRPr/>
            </a:pPr>
            <a:r>
              <a:rPr lang="en-US" sz="3600">
                <a:solidFill>
                  <a:srgbClr val="FFFFFF"/>
                </a:solidFill>
                <a:latin typeface="Arial"/>
                <a:cs typeface="Arial"/>
              </a:rPr>
              <a:t>“spokesman, speaker, prophet”</a:t>
            </a:r>
          </a:p>
        </p:txBody>
      </p:sp>
      <p:sp>
        <p:nvSpPr>
          <p:cNvPr id="196612" name="Text Box 1028"/>
          <p:cNvSpPr txBox="1">
            <a:spLocks noChangeArrowheads="1"/>
          </p:cNvSpPr>
          <p:nvPr/>
        </p:nvSpPr>
        <p:spPr bwMode="auto">
          <a:xfrm>
            <a:off x="5832475" y="1557338"/>
            <a:ext cx="3276600" cy="5078412"/>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7338" indent="-287338"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r" eaLnBrk="1" hangingPunct="1">
              <a:buClr>
                <a:srgbClr val="FFFFFF"/>
              </a:buClr>
              <a:defRPr/>
            </a:pPr>
            <a:r>
              <a:rPr lang="en-US" sz="3600" dirty="0">
                <a:solidFill>
                  <a:srgbClr val="FFFFFF"/>
                </a:solidFill>
                <a:latin typeface="Arial"/>
                <a:cs typeface="Arial"/>
              </a:rPr>
              <a:t>Greek: </a:t>
            </a:r>
          </a:p>
          <a:p>
            <a:pPr algn="r" eaLnBrk="1" hangingPunct="1">
              <a:buClr>
                <a:srgbClr val="FFFFFF"/>
              </a:buClr>
              <a:defRPr/>
            </a:pPr>
            <a:r>
              <a:rPr lang="en-US" sz="3600" i="1" dirty="0" err="1">
                <a:solidFill>
                  <a:srgbClr val="FFFFFF"/>
                </a:solidFill>
                <a:latin typeface="Arial"/>
                <a:cs typeface="Arial"/>
              </a:rPr>
              <a:t>prophetes</a:t>
            </a:r>
            <a:endParaRPr lang="en-US" sz="3600" dirty="0">
              <a:solidFill>
                <a:srgbClr val="FFFFFF"/>
              </a:solidFill>
              <a:latin typeface="Arial"/>
              <a:cs typeface="Arial"/>
            </a:endParaRPr>
          </a:p>
          <a:p>
            <a:pPr algn="r" eaLnBrk="1" hangingPunct="1">
              <a:buClr>
                <a:srgbClr val="FFFFFF"/>
              </a:buClr>
              <a:buFontTx/>
              <a:buChar char="•"/>
              <a:defRPr/>
            </a:pPr>
            <a:r>
              <a:rPr lang="en-US" sz="3600" dirty="0">
                <a:solidFill>
                  <a:srgbClr val="FFFFFF"/>
                </a:solidFill>
                <a:latin typeface="Arial"/>
                <a:cs typeface="Arial"/>
              </a:rPr>
              <a:t>“one who speaks for God, proclaiming what God wants to make known”</a:t>
            </a:r>
          </a:p>
        </p:txBody>
      </p:sp>
      <p:sp>
        <p:nvSpPr>
          <p:cNvPr id="140292" name="Text Box 1029"/>
          <p:cNvSpPr txBox="1">
            <a:spLocks noChangeArrowheads="1"/>
          </p:cNvSpPr>
          <p:nvPr/>
        </p:nvSpPr>
        <p:spPr bwMode="auto">
          <a:xfrm>
            <a:off x="8061325" y="115888"/>
            <a:ext cx="10826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ctr" eaLnBrk="1" hangingPunct="1"/>
            <a:r>
              <a:rPr lang="en-US" sz="2400" b="1">
                <a:solidFill>
                  <a:srgbClr val="FFFFFF"/>
                </a:solidFill>
                <a:latin typeface="Arial" charset="0"/>
                <a:cs typeface="Arial" charset="0"/>
              </a:rPr>
              <a:t>186</a:t>
            </a:r>
          </a:p>
        </p:txBody>
      </p:sp>
      <p:sp>
        <p:nvSpPr>
          <p:cNvPr id="196614" name="Rectangle 1030"/>
          <p:cNvSpPr>
            <a:spLocks noGrp="1" noChangeArrowheads="1"/>
          </p:cNvSpPr>
          <p:nvPr>
            <p:ph type="title" idx="4294967295"/>
          </p:nvPr>
        </p:nvSpPr>
        <p:spPr>
          <a:xfrm>
            <a:off x="228600" y="274638"/>
            <a:ext cx="4495800" cy="762000"/>
          </a:xfrm>
          <a:effectLst>
            <a:outerShdw blurRad="63500" dist="107763" dir="18900000" algn="ctr" rotWithShape="0">
              <a:srgbClr val="FF0000">
                <a:alpha val="74998"/>
              </a:srgbClr>
            </a:outerShdw>
          </a:effectLst>
        </p:spPr>
        <p:txBody>
          <a:bodyPr anchor="t">
            <a:spAutoFit/>
          </a:bodyPr>
          <a:lstStyle/>
          <a:p>
            <a:pPr algn="l">
              <a:spcBef>
                <a:spcPct val="50000"/>
              </a:spcBef>
              <a:defRPr/>
            </a:pPr>
            <a:r>
              <a:rPr lang="en-US" b="1">
                <a:solidFill>
                  <a:schemeClr val="bg1"/>
                </a:solidFill>
                <a:effectLst>
                  <a:outerShdw blurRad="38100" dist="38100" dir="2700000" algn="tl">
                    <a:srgbClr val="808080"/>
                  </a:outerShdw>
                </a:effectLst>
                <a:latin typeface="Arial"/>
                <a:ea typeface="ＭＳ Ｐゴシック" charset="0"/>
                <a:cs typeface="Arial"/>
              </a:rPr>
              <a:t>Definitions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96611">
                                            <p:txEl>
                                              <p:pRg st="0" end="0"/>
                                            </p:txEl>
                                          </p:spTgt>
                                        </p:tgtEl>
                                        <p:attrNameLst>
                                          <p:attrName>style.visibility</p:attrName>
                                        </p:attrNameLst>
                                      </p:cBhvr>
                                      <p:to>
                                        <p:strVal val="visible"/>
                                      </p:to>
                                    </p:set>
                                    <p:animEffect transition="in" filter="dissolve">
                                      <p:cBhvr>
                                        <p:cTn id="7" dur="500"/>
                                        <p:tgtEl>
                                          <p:spTgt spid="196611">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96611">
                                            <p:txEl>
                                              <p:pRg st="1" end="1"/>
                                            </p:txEl>
                                          </p:spTgt>
                                        </p:tgtEl>
                                        <p:attrNameLst>
                                          <p:attrName>style.visibility</p:attrName>
                                        </p:attrNameLst>
                                      </p:cBhvr>
                                      <p:to>
                                        <p:strVal val="visible"/>
                                      </p:to>
                                    </p:set>
                                    <p:animEffect transition="in" filter="dissolve">
                                      <p:cBhvr>
                                        <p:cTn id="10" dur="500"/>
                                        <p:tgtEl>
                                          <p:spTgt spid="196611">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96611">
                                            <p:txEl>
                                              <p:pRg st="2" end="2"/>
                                            </p:txEl>
                                          </p:spTgt>
                                        </p:tgtEl>
                                        <p:attrNameLst>
                                          <p:attrName>style.visibility</p:attrName>
                                        </p:attrNameLst>
                                      </p:cBhvr>
                                      <p:to>
                                        <p:strVal val="visible"/>
                                      </p:to>
                                    </p:set>
                                    <p:animEffect transition="in" filter="dissolve">
                                      <p:cBhvr>
                                        <p:cTn id="13" dur="500"/>
                                        <p:tgtEl>
                                          <p:spTgt spid="196611">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196612">
                                            <p:txEl>
                                              <p:pRg st="0" end="0"/>
                                            </p:txEl>
                                          </p:spTgt>
                                        </p:tgtEl>
                                        <p:attrNameLst>
                                          <p:attrName>style.visibility</p:attrName>
                                        </p:attrNameLst>
                                      </p:cBhvr>
                                      <p:to>
                                        <p:strVal val="visible"/>
                                      </p:to>
                                    </p:set>
                                    <p:animEffect transition="in" filter="dissolve">
                                      <p:cBhvr>
                                        <p:cTn id="18" dur="500"/>
                                        <p:tgtEl>
                                          <p:spTgt spid="196612">
                                            <p:txEl>
                                              <p:pRg st="0" end="0"/>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196612">
                                            <p:txEl>
                                              <p:pRg st="1" end="1"/>
                                            </p:txEl>
                                          </p:spTgt>
                                        </p:tgtEl>
                                        <p:attrNameLst>
                                          <p:attrName>style.visibility</p:attrName>
                                        </p:attrNameLst>
                                      </p:cBhvr>
                                      <p:to>
                                        <p:strVal val="visible"/>
                                      </p:to>
                                    </p:set>
                                    <p:animEffect transition="in" filter="dissolve">
                                      <p:cBhvr>
                                        <p:cTn id="21" dur="500"/>
                                        <p:tgtEl>
                                          <p:spTgt spid="196612">
                                            <p:txEl>
                                              <p:pRg st="1" end="1"/>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196612">
                                            <p:txEl>
                                              <p:pRg st="2" end="2"/>
                                            </p:txEl>
                                          </p:spTgt>
                                        </p:tgtEl>
                                        <p:attrNameLst>
                                          <p:attrName>style.visibility</p:attrName>
                                        </p:attrNameLst>
                                      </p:cBhvr>
                                      <p:to>
                                        <p:strVal val="visible"/>
                                      </p:to>
                                    </p:set>
                                    <p:animEffect transition="in" filter="dissolve">
                                      <p:cBhvr>
                                        <p:cTn id="24" dur="500"/>
                                        <p:tgtEl>
                                          <p:spTgt spid="1966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2337" name="Group 1026"/>
          <p:cNvGrpSpPr>
            <a:grpSpLocks/>
          </p:cNvGrpSpPr>
          <p:nvPr/>
        </p:nvGrpSpPr>
        <p:grpSpPr bwMode="auto">
          <a:xfrm>
            <a:off x="0" y="0"/>
            <a:ext cx="4114800" cy="3886200"/>
            <a:chOff x="96" y="192"/>
            <a:chExt cx="2844" cy="2880"/>
          </a:xfrm>
        </p:grpSpPr>
        <p:pic>
          <p:nvPicPr>
            <p:cNvPr id="142341" name="Picture 102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6" y="192"/>
              <a:ext cx="2844" cy="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2342" name="Rectangle 1028"/>
            <p:cNvSpPr>
              <a:spLocks noChangeArrowheads="1"/>
            </p:cNvSpPr>
            <p:nvPr/>
          </p:nvSpPr>
          <p:spPr bwMode="auto">
            <a:xfrm>
              <a:off x="336" y="912"/>
              <a:ext cx="576" cy="48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grpSp>
      <p:sp>
        <p:nvSpPr>
          <p:cNvPr id="142338" name="Rectangle 1029"/>
          <p:cNvSpPr>
            <a:spLocks noGrp="1" noChangeArrowheads="1"/>
          </p:cNvSpPr>
          <p:nvPr>
            <p:ph type="ctrTitle"/>
          </p:nvPr>
        </p:nvSpPr>
        <p:spPr>
          <a:xfrm>
            <a:off x="3048000" y="228600"/>
            <a:ext cx="5943600" cy="1158875"/>
          </a:xfrm>
        </p:spPr>
        <p:txBody>
          <a:bodyPr/>
          <a:lstStyle/>
          <a:p>
            <a:pPr eaLnBrk="1" hangingPunct="1"/>
            <a:r>
              <a:rPr lang="en-US" sz="3500" b="1">
                <a:latin typeface="Comic Sans MS" charset="0"/>
                <a:ea typeface="ＭＳ Ｐゴシック" charset="0"/>
              </a:rPr>
              <a:t>Tests of a True Prophet (Deut. 18:20, 22)</a:t>
            </a:r>
            <a:endParaRPr lang="en-US" sz="3500">
              <a:latin typeface="Comic Sans MS" charset="0"/>
              <a:ea typeface="ＭＳ Ｐゴシック" charset="0"/>
            </a:endParaRPr>
          </a:p>
        </p:txBody>
      </p:sp>
      <p:sp>
        <p:nvSpPr>
          <p:cNvPr id="202758" name="Text Box 1030"/>
          <p:cNvSpPr txBox="1">
            <a:spLocks noChangeArrowheads="1"/>
          </p:cNvSpPr>
          <p:nvPr/>
        </p:nvSpPr>
        <p:spPr bwMode="auto">
          <a:xfrm>
            <a:off x="3657600" y="1695450"/>
            <a:ext cx="5257800"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17525" indent="-517525"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eaLnBrk="1" hangingPunct="1">
              <a:buFont typeface="Arial" charset="0"/>
              <a:buAutoNum type="arabicPeriod"/>
            </a:pPr>
            <a:r>
              <a:rPr lang="en-US" sz="3600">
                <a:solidFill>
                  <a:srgbClr val="660066"/>
                </a:solidFill>
                <a:latin typeface="Arial" charset="0"/>
              </a:rPr>
              <a:t>Predictions 100% true</a:t>
            </a:r>
          </a:p>
          <a:p>
            <a:pPr eaLnBrk="1" hangingPunct="1">
              <a:buFont typeface="Arial" charset="0"/>
              <a:buAutoNum type="arabicPeriod"/>
            </a:pPr>
            <a:r>
              <a:rPr lang="en-US" sz="3600">
                <a:solidFill>
                  <a:srgbClr val="660066"/>
                </a:solidFill>
                <a:latin typeface="Arial" charset="0"/>
              </a:rPr>
              <a:t>Worships the L</a:t>
            </a:r>
            <a:r>
              <a:rPr lang="en-US" sz="3200">
                <a:solidFill>
                  <a:srgbClr val="660066"/>
                </a:solidFill>
                <a:latin typeface="Arial" charset="0"/>
              </a:rPr>
              <a:t>ORD</a:t>
            </a:r>
            <a:endParaRPr lang="en-US" sz="3600">
              <a:solidFill>
                <a:srgbClr val="660066"/>
              </a:solidFill>
              <a:latin typeface="Arial" charset="0"/>
            </a:endParaRPr>
          </a:p>
        </p:txBody>
      </p:sp>
      <p:sp>
        <p:nvSpPr>
          <p:cNvPr id="142340" name="Text Box 1031"/>
          <p:cNvSpPr txBox="1">
            <a:spLocks noChangeArrowheads="1"/>
          </p:cNvSpPr>
          <p:nvPr/>
        </p:nvSpPr>
        <p:spPr bwMode="auto">
          <a:xfrm>
            <a:off x="0" y="3754438"/>
            <a:ext cx="9144000" cy="320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ctr" eaLnBrk="1" hangingPunct="1">
              <a:lnSpc>
                <a:spcPct val="90000"/>
              </a:lnSpc>
            </a:pPr>
            <a:r>
              <a:rPr lang="en-US" sz="3200" b="1">
                <a:solidFill>
                  <a:srgbClr val="000000"/>
                </a:solidFill>
                <a:latin typeface="Arial Narrow Bold" charset="0"/>
              </a:rPr>
              <a:t>“But any prophet who falsely claims to speak in my name or who speaks in the name of another god must die…If the prophet speaks in the Lord</a:t>
            </a:r>
            <a:r>
              <a:rPr lang="fr-FR" sz="3200" b="1">
                <a:solidFill>
                  <a:srgbClr val="000000"/>
                </a:solidFill>
                <a:latin typeface="Arial Narrow Bold" charset="0"/>
              </a:rPr>
              <a:t>'</a:t>
            </a:r>
            <a:r>
              <a:rPr lang="en-US" sz="3200" b="1">
                <a:solidFill>
                  <a:srgbClr val="000000"/>
                </a:solidFill>
                <a:latin typeface="Arial Narrow Bold" charset="0"/>
              </a:rPr>
              <a:t>s name but his prediction does not happen or come true, you will know that the Lord did not give that message. That prophet has spoken without my authority and need not be feared.”</a:t>
            </a:r>
            <a:endParaRPr lang="en-US" sz="4000" b="1">
              <a:solidFill>
                <a:srgbClr val="000000"/>
              </a:solidFill>
              <a:latin typeface="Arial Narrow Bold"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02758">
                                            <p:txEl>
                                              <p:pRg st="0" end="0"/>
                                            </p:txEl>
                                          </p:spTgt>
                                        </p:tgtEl>
                                        <p:attrNameLst>
                                          <p:attrName>style.visibility</p:attrName>
                                        </p:attrNameLst>
                                      </p:cBhvr>
                                      <p:to>
                                        <p:strVal val="visible"/>
                                      </p:to>
                                    </p:set>
                                    <p:anim calcmode="lin" valueType="num">
                                      <p:cBhvr>
                                        <p:cTn id="7" dur="1000" fill="hold"/>
                                        <p:tgtEl>
                                          <p:spTgt spid="20275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02758">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02758">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02758">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202758">
                                            <p:txEl>
                                              <p:pRg st="1" end="1"/>
                                            </p:txEl>
                                          </p:spTgt>
                                        </p:tgtEl>
                                        <p:attrNameLst>
                                          <p:attrName>style.visibility</p:attrName>
                                        </p:attrNameLst>
                                      </p:cBhvr>
                                      <p:to>
                                        <p:strVal val="visible"/>
                                      </p:to>
                                    </p:set>
                                    <p:anim calcmode="lin" valueType="num">
                                      <p:cBhvr>
                                        <p:cTn id="15" dur="1000" fill="hold"/>
                                        <p:tgtEl>
                                          <p:spTgt spid="202758">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02758">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02758">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2027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8"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4385" name="Picture 1026" descr="End of the world -- certaint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3338"/>
            <a:ext cx="9144000" cy="6807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4386" name="Rectangle 1027"/>
          <p:cNvSpPr>
            <a:spLocks noGrp="1" noChangeArrowheads="1"/>
          </p:cNvSpPr>
          <p:nvPr>
            <p:ph type="title" idx="4294967295"/>
          </p:nvPr>
        </p:nvSpPr>
        <p:spPr>
          <a:xfrm>
            <a:off x="0" y="6221413"/>
            <a:ext cx="8594725" cy="712787"/>
          </a:xfrm>
        </p:spPr>
        <p:txBody>
          <a:bodyPr/>
          <a:lstStyle/>
          <a:p>
            <a:pPr eaLnBrk="1" hangingPunct="1"/>
            <a:r>
              <a:rPr lang="en-US" sz="3500">
                <a:latin typeface="Comic Sans MS" charset="0"/>
                <a:ea typeface="ＭＳ Ｐゴシック" charset="0"/>
              </a:rPr>
              <a:t>False prophecies change</a:t>
            </a: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solidFill>
                <a:srgbClr val="000000"/>
              </a:solidFill>
              <a:latin typeface="Arial" charset="0"/>
              <a:cs typeface="Arial" charset="0"/>
            </a:endParaRPr>
          </a:p>
        </p:txBody>
      </p:sp>
      <p:sp>
        <p:nvSpPr>
          <p:cNvPr id="221187" name="Text Box 3"/>
          <p:cNvSpPr txBox="1">
            <a:spLocks noChangeArrowheads="1"/>
          </p:cNvSpPr>
          <p:nvPr/>
        </p:nvSpPr>
        <p:spPr bwMode="auto">
          <a:xfrm>
            <a:off x="179388" y="1476375"/>
            <a:ext cx="8856662" cy="44005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eaLnBrk="1" hangingPunct="1">
              <a:spcBef>
                <a:spcPct val="50000"/>
              </a:spcBef>
              <a:defRPr/>
            </a:pPr>
            <a:r>
              <a:rPr lang="en-US" sz="4000" b="1" i="1" dirty="0">
                <a:solidFill>
                  <a:srgbClr val="FFFFFF"/>
                </a:solidFill>
                <a:latin typeface="Arial"/>
                <a:cs typeface="Arial"/>
              </a:rPr>
              <a:t>“knowing this first of all, that </a:t>
            </a:r>
            <a:r>
              <a:rPr lang="en-US" sz="4000" b="1" i="1" dirty="0">
                <a:solidFill>
                  <a:srgbClr val="FFFF00"/>
                </a:solidFill>
                <a:latin typeface="Arial"/>
                <a:cs typeface="Arial"/>
              </a:rPr>
              <a:t>no prophecy of Scripture comes from someone</a:t>
            </a:r>
            <a:r>
              <a:rPr lang="fr-FR" sz="4000" b="1" i="1" dirty="0">
                <a:solidFill>
                  <a:srgbClr val="FFFF00"/>
                </a:solidFill>
                <a:latin typeface="Arial"/>
                <a:cs typeface="Arial"/>
              </a:rPr>
              <a:t>'</a:t>
            </a:r>
            <a:r>
              <a:rPr lang="en-US" sz="4000" b="1" i="1" dirty="0">
                <a:solidFill>
                  <a:srgbClr val="FFFF00"/>
                </a:solidFill>
                <a:latin typeface="Arial"/>
                <a:cs typeface="Arial"/>
              </a:rPr>
              <a:t>s own interpretation</a:t>
            </a:r>
            <a:r>
              <a:rPr lang="en-US" sz="4000" b="1" i="1" dirty="0">
                <a:solidFill>
                  <a:srgbClr val="FFFFFF"/>
                </a:solidFill>
                <a:latin typeface="Arial"/>
                <a:cs typeface="Arial"/>
              </a:rPr>
              <a:t>.  For no prophecy was ever produced by the will of man, but men spoke from God as they were carried along by the Holy Spirit”</a:t>
            </a:r>
          </a:p>
        </p:txBody>
      </p:sp>
      <p:sp>
        <p:nvSpPr>
          <p:cNvPr id="221188" name="Text Box 4"/>
          <p:cNvSpPr txBox="1">
            <a:spLocks noChangeArrowheads="1"/>
          </p:cNvSpPr>
          <p:nvPr/>
        </p:nvSpPr>
        <p:spPr bwMode="auto">
          <a:xfrm>
            <a:off x="4419600" y="5943600"/>
            <a:ext cx="4572000" cy="57943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50000"/>
              </a:spcBef>
              <a:defRPr/>
            </a:pPr>
            <a:r>
              <a:rPr lang="en-US" sz="3200" b="1">
                <a:solidFill>
                  <a:srgbClr val="FFFFFF"/>
                </a:solidFill>
                <a:latin typeface="Arial"/>
                <a:ea typeface="Osaka" pitchFamily="-128" charset="-128"/>
                <a:cs typeface="Arial"/>
              </a:rPr>
              <a:t>2 Peter 1:20-21 (ESV)</a:t>
            </a:r>
          </a:p>
        </p:txBody>
      </p:sp>
      <p:sp>
        <p:nvSpPr>
          <p:cNvPr id="221189" name="Rectangle 5"/>
          <p:cNvSpPr>
            <a:spLocks noGrp="1" noChangeArrowheads="1"/>
          </p:cNvSpPr>
          <p:nvPr>
            <p:ph type="title" idx="4294967295"/>
          </p:nvPr>
        </p:nvSpPr>
        <p:spPr>
          <a:xfrm>
            <a:off x="457200" y="274638"/>
            <a:ext cx="8229600" cy="762000"/>
          </a:xfrm>
          <a:gradFill rotWithShape="0">
            <a:gsLst>
              <a:gs pos="0">
                <a:srgbClr val="660066">
                  <a:gamma/>
                  <a:shade val="17255"/>
                  <a:invGamma/>
                </a:srgbClr>
              </a:gs>
              <a:gs pos="50000">
                <a:srgbClr val="660066"/>
              </a:gs>
              <a:gs pos="100000">
                <a:srgbClr val="660066">
                  <a:gamma/>
                  <a:shade val="17255"/>
                  <a:invGamma/>
                </a:srgbClr>
              </a:gs>
            </a:gsLst>
            <a:lin ang="5400000" scaled="1"/>
          </a:gradFill>
          <a:effectLst>
            <a:outerShdw blurRad="63500" dist="107763" dir="2700000" algn="ctr" rotWithShape="0">
              <a:schemeClr val="tx1">
                <a:alpha val="74998"/>
              </a:schemeClr>
            </a:outerShdw>
          </a:effectLst>
        </p:spPr>
        <p:txBody>
          <a:bodyPr anchor="t">
            <a:spAutoFit/>
          </a:bodyPr>
          <a:lstStyle/>
          <a:p>
            <a:pPr>
              <a:spcBef>
                <a:spcPct val="50000"/>
              </a:spcBef>
              <a:defRPr/>
            </a:pPr>
            <a:r>
              <a:rPr lang="en-US" b="1" dirty="0">
                <a:solidFill>
                  <a:schemeClr val="bg1"/>
                </a:solidFill>
                <a:effectLst>
                  <a:outerShdw blurRad="38100" dist="38100" dir="2700000" algn="tl">
                    <a:srgbClr val="000000"/>
                  </a:outerShdw>
                </a:effectLst>
                <a:latin typeface="Arial"/>
                <a:ea typeface="ＭＳ Ｐゴシック" charset="0"/>
                <a:cs typeface="Arial"/>
              </a:rPr>
              <a:t>Prophecy is Not Interpreted</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ChangeArrowheads="1"/>
          </p:cNvSpPr>
          <p:nvPr>
            <p:ph type="ctrTitle"/>
          </p:nvPr>
        </p:nvSpPr>
        <p:spPr>
          <a:xfrm>
            <a:off x="0" y="0"/>
            <a:ext cx="7010400" cy="838200"/>
          </a:xfrm>
          <a:effectLst>
            <a:outerShdw dist="25399" dir="16200000" algn="ctr" rotWithShape="0">
              <a:srgbClr val="FFFFFF">
                <a:alpha val="75000"/>
              </a:srgbClr>
            </a:outerShdw>
          </a:effectLst>
        </p:spPr>
        <p:txBody>
          <a:bodyPr/>
          <a:lstStyle/>
          <a:p>
            <a:pPr algn="l" eaLnBrk="1" hangingPunct="1"/>
            <a:r>
              <a:rPr lang="en-US" sz="3600">
                <a:latin typeface="Tahoma" charset="0"/>
                <a:ea typeface="ＭＳ Ｐゴシック" charset="0"/>
                <a:cs typeface="ＭＳ Ｐゴシック" charset="0"/>
              </a:rPr>
              <a:t>God</a:t>
            </a:r>
            <a:r>
              <a:rPr lang="fr-FR" sz="3600">
                <a:latin typeface="Tahoma" charset="0"/>
                <a:ea typeface="ＭＳ Ｐゴシック" charset="0"/>
                <a:cs typeface="ＭＳ Ｐゴシック" charset="0"/>
              </a:rPr>
              <a:t>'</a:t>
            </a:r>
            <a:r>
              <a:rPr lang="en-US" sz="3600">
                <a:latin typeface="Tahoma" charset="0"/>
                <a:ea typeface="ＭＳ Ｐゴシック" charset="0"/>
                <a:cs typeface="ＭＳ Ｐゴシック" charset="0"/>
              </a:rPr>
              <a:t>s Household (Eph. 2:19-22)</a:t>
            </a:r>
          </a:p>
        </p:txBody>
      </p:sp>
      <p:sp>
        <p:nvSpPr>
          <p:cNvPr id="121859" name="Rectangle 3"/>
          <p:cNvSpPr>
            <a:spLocks noGrp="1" noChangeArrowheads="1"/>
          </p:cNvSpPr>
          <p:nvPr>
            <p:ph type="subTitle" idx="1"/>
          </p:nvPr>
        </p:nvSpPr>
        <p:spPr>
          <a:xfrm>
            <a:off x="0" y="5791200"/>
            <a:ext cx="9144000" cy="609600"/>
          </a:xfrm>
          <a:solidFill>
            <a:schemeClr val="hlink"/>
          </a:solidFill>
          <a:effectLst>
            <a:outerShdw blurRad="63500" dist="25399" dir="16200000" algn="ctr" rotWithShape="0">
              <a:srgbClr val="FFFFFF">
                <a:alpha val="75000"/>
              </a:srgbClr>
            </a:outerShdw>
          </a:effectLst>
        </p:spPr>
        <p:txBody>
          <a:bodyPr/>
          <a:lstStyle/>
          <a:p>
            <a:pPr eaLnBrk="1" hangingPunct="1">
              <a:buFont typeface="Wingdings" pitchFamily="-128" charset="2"/>
              <a:buNone/>
              <a:defRPr/>
            </a:pPr>
            <a:r>
              <a:rPr lang="en-US" b="1" i="0">
                <a:solidFill>
                  <a:schemeClr val="bg1"/>
                </a:solidFill>
              </a:rPr>
              <a:t>Foundation: The Lord Jesus Christ (1 Cor. 3:11)</a:t>
            </a:r>
          </a:p>
        </p:txBody>
      </p:sp>
      <p:sp>
        <p:nvSpPr>
          <p:cNvPr id="148483" name="Text Box 4"/>
          <p:cNvSpPr txBox="1">
            <a:spLocks noChangeArrowheads="1"/>
          </p:cNvSpPr>
          <p:nvPr/>
        </p:nvSpPr>
        <p:spPr bwMode="auto">
          <a:xfrm>
            <a:off x="8543925" y="76200"/>
            <a:ext cx="52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r>
              <a:rPr lang="en-US" sz="2400" b="1">
                <a:solidFill>
                  <a:srgbClr val="000000"/>
                </a:solidFill>
                <a:latin typeface="Arial" charset="0"/>
                <a:ea typeface="ＭＳ Ｐゴシック" charset="0"/>
                <a:cs typeface="ＭＳ Ｐゴシック" charset="0"/>
              </a:rPr>
              <a:t>19</a:t>
            </a:r>
          </a:p>
        </p:txBody>
      </p:sp>
      <p:sp>
        <p:nvSpPr>
          <p:cNvPr id="225285" name="Rectangle 5"/>
          <p:cNvSpPr>
            <a:spLocks noChangeArrowheads="1"/>
          </p:cNvSpPr>
          <p:nvPr/>
        </p:nvSpPr>
        <p:spPr bwMode="auto">
          <a:xfrm>
            <a:off x="250825" y="5181600"/>
            <a:ext cx="8569325" cy="609600"/>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a:spcBef>
                <a:spcPct val="20000"/>
              </a:spcBef>
              <a:buClr>
                <a:srgbClr val="800040"/>
              </a:buClr>
              <a:buFont typeface="Wingdings" charset="0"/>
              <a:buNone/>
            </a:pPr>
            <a:r>
              <a:rPr lang="en-US" sz="2800" b="1">
                <a:solidFill>
                  <a:srgbClr val="FFFFFF"/>
                </a:solidFill>
                <a:latin typeface="Tahoma" charset="0"/>
                <a:ea typeface="ＭＳ Ｐゴシック" charset="0"/>
                <a:cs typeface="ＭＳ Ｐゴシック" charset="0"/>
              </a:rPr>
              <a:t>Foundation: Apostles &amp; Prophets (Eph. 2:20)</a:t>
            </a:r>
          </a:p>
        </p:txBody>
      </p:sp>
      <p:sp>
        <p:nvSpPr>
          <p:cNvPr id="225286" name="Rectangle 6"/>
          <p:cNvSpPr>
            <a:spLocks noChangeArrowheads="1"/>
          </p:cNvSpPr>
          <p:nvPr/>
        </p:nvSpPr>
        <p:spPr bwMode="auto">
          <a:xfrm rot="-5400000">
            <a:off x="685800" y="3276600"/>
            <a:ext cx="3352800" cy="609600"/>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a:spcBef>
                <a:spcPct val="20000"/>
              </a:spcBef>
              <a:buClr>
                <a:srgbClr val="800040"/>
              </a:buClr>
              <a:buFont typeface="Wingdings" charset="0"/>
              <a:buNone/>
            </a:pPr>
            <a:r>
              <a:rPr lang="en-US" sz="2800" b="1">
                <a:solidFill>
                  <a:srgbClr val="FFFFFF"/>
                </a:solidFill>
                <a:latin typeface="Tahoma" charset="0"/>
                <a:ea typeface="ＭＳ Ｐゴシック" charset="0"/>
                <a:cs typeface="ＭＳ Ｐゴシック" charset="0"/>
              </a:rPr>
              <a:t>Evangelists</a:t>
            </a:r>
          </a:p>
        </p:txBody>
      </p:sp>
      <p:sp>
        <p:nvSpPr>
          <p:cNvPr id="225287" name="Rectangle 7"/>
          <p:cNvSpPr>
            <a:spLocks noChangeArrowheads="1"/>
          </p:cNvSpPr>
          <p:nvPr/>
        </p:nvSpPr>
        <p:spPr bwMode="auto">
          <a:xfrm rot="-5400000">
            <a:off x="4648200" y="3276600"/>
            <a:ext cx="3352800" cy="609600"/>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a:spcBef>
                <a:spcPct val="20000"/>
              </a:spcBef>
              <a:buClr>
                <a:srgbClr val="800040"/>
              </a:buClr>
              <a:buFont typeface="Wingdings" charset="0"/>
              <a:buNone/>
            </a:pPr>
            <a:r>
              <a:rPr lang="en-US" sz="2800" b="1">
                <a:solidFill>
                  <a:srgbClr val="FFFFFF"/>
                </a:solidFill>
                <a:latin typeface="Tahoma" charset="0"/>
                <a:ea typeface="ＭＳ Ｐゴシック" charset="0"/>
                <a:cs typeface="ＭＳ Ｐゴシック" charset="0"/>
              </a:rPr>
              <a:t>Teachers</a:t>
            </a:r>
          </a:p>
        </p:txBody>
      </p:sp>
      <p:sp>
        <p:nvSpPr>
          <p:cNvPr id="225288" name="Rectangle 8"/>
          <p:cNvSpPr>
            <a:spLocks noChangeArrowheads="1"/>
          </p:cNvSpPr>
          <p:nvPr/>
        </p:nvSpPr>
        <p:spPr bwMode="auto">
          <a:xfrm rot="-5400000">
            <a:off x="2209800" y="2971800"/>
            <a:ext cx="3962400" cy="609600"/>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a:spcBef>
                <a:spcPct val="20000"/>
              </a:spcBef>
              <a:buClr>
                <a:srgbClr val="800040"/>
              </a:buClr>
              <a:buFont typeface="Wingdings" charset="0"/>
              <a:buNone/>
            </a:pPr>
            <a:r>
              <a:rPr lang="en-US" sz="2800" b="1">
                <a:solidFill>
                  <a:srgbClr val="FFFFFF"/>
                </a:solidFill>
                <a:latin typeface="Tahoma" charset="0"/>
                <a:ea typeface="ＭＳ Ｐゴシック" charset="0"/>
                <a:cs typeface="ＭＳ Ｐゴシック" charset="0"/>
              </a:rPr>
              <a:t>Pastor-Teachers</a:t>
            </a:r>
          </a:p>
        </p:txBody>
      </p:sp>
      <p:grpSp>
        <p:nvGrpSpPr>
          <p:cNvPr id="2" name="Group 9"/>
          <p:cNvGrpSpPr>
            <a:grpSpLocks/>
          </p:cNvGrpSpPr>
          <p:nvPr/>
        </p:nvGrpSpPr>
        <p:grpSpPr bwMode="auto">
          <a:xfrm>
            <a:off x="1143000" y="1447800"/>
            <a:ext cx="6172200" cy="609600"/>
            <a:chOff x="720" y="960"/>
            <a:chExt cx="3888" cy="384"/>
          </a:xfrm>
        </p:grpSpPr>
        <p:sp>
          <p:nvSpPr>
            <p:cNvPr id="148492" name="Rectangle 10" descr="Purple mesh"/>
            <p:cNvSpPr>
              <a:spLocks noChangeArrowheads="1"/>
            </p:cNvSpPr>
            <p:nvPr/>
          </p:nvSpPr>
          <p:spPr bwMode="auto">
            <a:xfrm rot="-1410176">
              <a:off x="720" y="960"/>
              <a:ext cx="2112" cy="38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a:spcBef>
                  <a:spcPct val="20000"/>
                </a:spcBef>
                <a:buClr>
                  <a:srgbClr val="800040"/>
                </a:buClr>
                <a:buFont typeface="Wingdings" charset="0"/>
                <a:buNone/>
              </a:pPr>
              <a:endParaRPr lang="en-US" sz="2800" b="1">
                <a:solidFill>
                  <a:srgbClr val="FFFFFF"/>
                </a:solidFill>
                <a:latin typeface="Tahoma" charset="0"/>
                <a:ea typeface="ＭＳ Ｐゴシック" charset="0"/>
                <a:cs typeface="ＭＳ Ｐゴシック" charset="0"/>
              </a:endParaRPr>
            </a:p>
          </p:txBody>
        </p:sp>
        <p:sp>
          <p:nvSpPr>
            <p:cNvPr id="148493" name="Rectangle 11" descr="Purple mesh"/>
            <p:cNvSpPr>
              <a:spLocks noChangeArrowheads="1"/>
            </p:cNvSpPr>
            <p:nvPr/>
          </p:nvSpPr>
          <p:spPr bwMode="auto">
            <a:xfrm rot="1429592">
              <a:off x="2496" y="960"/>
              <a:ext cx="2112" cy="38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a:spcBef>
                  <a:spcPct val="20000"/>
                </a:spcBef>
                <a:buClr>
                  <a:srgbClr val="800040"/>
                </a:buClr>
                <a:buFont typeface="Wingdings" charset="0"/>
                <a:buNone/>
              </a:pPr>
              <a:endParaRPr lang="en-US" sz="2800" b="1">
                <a:solidFill>
                  <a:srgbClr val="FFFFFF"/>
                </a:solidFill>
                <a:latin typeface="Tahoma" charset="0"/>
                <a:ea typeface="ＭＳ Ｐゴシック" charset="0"/>
                <a:cs typeface="ＭＳ Ｐゴシック" charset="0"/>
              </a:endParaRPr>
            </a:p>
          </p:txBody>
        </p:sp>
      </p:grpSp>
      <p:sp>
        <p:nvSpPr>
          <p:cNvPr id="225292" name="Text Box 12"/>
          <p:cNvSpPr txBox="1">
            <a:spLocks noChangeArrowheads="1"/>
          </p:cNvSpPr>
          <p:nvPr/>
        </p:nvSpPr>
        <p:spPr bwMode="auto">
          <a:xfrm>
            <a:off x="6708775" y="3292475"/>
            <a:ext cx="23241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r"/>
            <a:r>
              <a:rPr lang="en-US" sz="2400" i="1">
                <a:solidFill>
                  <a:srgbClr val="000000"/>
                </a:solidFill>
                <a:latin typeface="Tahoma" charset="0"/>
                <a:ea typeface="ＭＳ Ｐゴシック" charset="0"/>
                <a:cs typeface="ＭＳ Ｐゴシック" charset="0"/>
              </a:rPr>
              <a:t>Equipping Gifts</a:t>
            </a:r>
            <a:br>
              <a:rPr lang="en-US" sz="2400" i="1">
                <a:solidFill>
                  <a:srgbClr val="000000"/>
                </a:solidFill>
                <a:latin typeface="Tahoma" charset="0"/>
                <a:ea typeface="ＭＳ Ｐゴシック" charset="0"/>
                <a:cs typeface="ＭＳ Ｐゴシック" charset="0"/>
              </a:rPr>
            </a:br>
            <a:r>
              <a:rPr lang="en-US" sz="2400" i="1">
                <a:solidFill>
                  <a:srgbClr val="000000"/>
                </a:solidFill>
                <a:latin typeface="Tahoma" charset="0"/>
                <a:ea typeface="ＭＳ Ｐゴシック" charset="0"/>
                <a:cs typeface="ＭＳ Ｐゴシック" charset="0"/>
              </a:rPr>
              <a:t>(Eph. 4:11-12a)</a:t>
            </a:r>
          </a:p>
        </p:txBody>
      </p:sp>
      <p:sp>
        <p:nvSpPr>
          <p:cNvPr id="148490" name="Text Box 13"/>
          <p:cNvSpPr txBox="1">
            <a:spLocks noChangeArrowheads="1"/>
          </p:cNvSpPr>
          <p:nvPr/>
        </p:nvSpPr>
        <p:spPr bwMode="auto">
          <a:xfrm>
            <a:off x="1371600" y="6553200"/>
            <a:ext cx="625633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r>
              <a:rPr lang="en-US" sz="1400">
                <a:solidFill>
                  <a:srgbClr val="000000"/>
                </a:solidFill>
                <a:latin typeface="Tahoma" charset="0"/>
                <a:ea typeface="ＭＳ Ｐゴシック" charset="0"/>
                <a:cs typeface="ＭＳ Ｐゴシック" charset="0"/>
              </a:rPr>
              <a:t>Adapted from Charles R. Swindoll. “Spiritual Gifts Study Guide” (IFL, 1983), 7</a:t>
            </a:r>
          </a:p>
        </p:txBody>
      </p:sp>
      <p:sp>
        <p:nvSpPr>
          <p:cNvPr id="225294" name="Text Box 14"/>
          <p:cNvSpPr txBox="1">
            <a:spLocks noChangeArrowheads="1"/>
          </p:cNvSpPr>
          <p:nvPr/>
        </p:nvSpPr>
        <p:spPr bwMode="auto">
          <a:xfrm>
            <a:off x="6172200" y="990600"/>
            <a:ext cx="2860675"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r"/>
            <a:r>
              <a:rPr lang="en-US" sz="2400" i="1">
                <a:solidFill>
                  <a:srgbClr val="000000"/>
                </a:solidFill>
                <a:latin typeface="Tahoma" charset="0"/>
                <a:ea typeface="ＭＳ Ｐゴシック" charset="0"/>
                <a:cs typeface="ＭＳ Ｐゴシック" charset="0"/>
              </a:rPr>
              <a:t>Non-Equipping Gifts</a:t>
            </a:r>
            <a:br>
              <a:rPr lang="en-US" sz="2400" i="1">
                <a:solidFill>
                  <a:srgbClr val="000000"/>
                </a:solidFill>
                <a:latin typeface="Tahoma" charset="0"/>
                <a:ea typeface="ＭＳ Ｐゴシック" charset="0"/>
                <a:cs typeface="ＭＳ Ｐゴシック" charset="0"/>
              </a:rPr>
            </a:br>
            <a:r>
              <a:rPr lang="en-US" sz="2400" i="1">
                <a:solidFill>
                  <a:srgbClr val="000000"/>
                </a:solidFill>
                <a:latin typeface="Tahoma" charset="0"/>
                <a:ea typeface="ＭＳ Ｐゴシック" charset="0"/>
                <a:cs typeface="ＭＳ Ｐゴシック" charset="0"/>
              </a:rPr>
              <a:t>(Eph. 4:12b)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25285"/>
                                        </p:tgtEl>
                                        <p:attrNameLst>
                                          <p:attrName>style.visibility</p:attrName>
                                        </p:attrNameLst>
                                      </p:cBhvr>
                                      <p:to>
                                        <p:strVal val="visible"/>
                                      </p:to>
                                    </p:set>
                                    <p:anim calcmode="lin" valueType="num">
                                      <p:cBhvr>
                                        <p:cTn id="7" dur="1000" fill="hold"/>
                                        <p:tgtEl>
                                          <p:spTgt spid="225285"/>
                                        </p:tgtEl>
                                        <p:attrNameLst>
                                          <p:attrName>ppt_w</p:attrName>
                                        </p:attrNameLst>
                                      </p:cBhvr>
                                      <p:tavLst>
                                        <p:tav tm="0">
                                          <p:val>
                                            <p:fltVal val="0"/>
                                          </p:val>
                                        </p:tav>
                                        <p:tav tm="100000">
                                          <p:val>
                                            <p:strVal val="#ppt_w"/>
                                          </p:val>
                                        </p:tav>
                                      </p:tavLst>
                                    </p:anim>
                                    <p:anim calcmode="lin" valueType="num">
                                      <p:cBhvr>
                                        <p:cTn id="8" dur="1000" fill="hold"/>
                                        <p:tgtEl>
                                          <p:spTgt spid="225285"/>
                                        </p:tgtEl>
                                        <p:attrNameLst>
                                          <p:attrName>ppt_h</p:attrName>
                                        </p:attrNameLst>
                                      </p:cBhvr>
                                      <p:tavLst>
                                        <p:tav tm="0">
                                          <p:val>
                                            <p:fltVal val="0"/>
                                          </p:val>
                                        </p:tav>
                                        <p:tav tm="100000">
                                          <p:val>
                                            <p:strVal val="#ppt_h"/>
                                          </p:val>
                                        </p:tav>
                                      </p:tavLst>
                                    </p:anim>
                                    <p:anim calcmode="lin" valueType="num">
                                      <p:cBhvr>
                                        <p:cTn id="9" dur="1000" fill="hold"/>
                                        <p:tgtEl>
                                          <p:spTgt spid="22528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528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25286"/>
                                        </p:tgtEl>
                                        <p:attrNameLst>
                                          <p:attrName>style.visibility</p:attrName>
                                        </p:attrNameLst>
                                      </p:cBhvr>
                                      <p:to>
                                        <p:strVal val="visible"/>
                                      </p:to>
                                    </p:set>
                                    <p:anim calcmode="lin" valueType="num">
                                      <p:cBhvr>
                                        <p:cTn id="15" dur="1000" fill="hold"/>
                                        <p:tgtEl>
                                          <p:spTgt spid="225286"/>
                                        </p:tgtEl>
                                        <p:attrNameLst>
                                          <p:attrName>ppt_w</p:attrName>
                                        </p:attrNameLst>
                                      </p:cBhvr>
                                      <p:tavLst>
                                        <p:tav tm="0">
                                          <p:val>
                                            <p:fltVal val="0"/>
                                          </p:val>
                                        </p:tav>
                                        <p:tav tm="100000">
                                          <p:val>
                                            <p:strVal val="#ppt_w"/>
                                          </p:val>
                                        </p:tav>
                                      </p:tavLst>
                                    </p:anim>
                                    <p:anim calcmode="lin" valueType="num">
                                      <p:cBhvr>
                                        <p:cTn id="16" dur="1000" fill="hold"/>
                                        <p:tgtEl>
                                          <p:spTgt spid="225286"/>
                                        </p:tgtEl>
                                        <p:attrNameLst>
                                          <p:attrName>ppt_h</p:attrName>
                                        </p:attrNameLst>
                                      </p:cBhvr>
                                      <p:tavLst>
                                        <p:tav tm="0">
                                          <p:val>
                                            <p:fltVal val="0"/>
                                          </p:val>
                                        </p:tav>
                                        <p:tav tm="100000">
                                          <p:val>
                                            <p:strVal val="#ppt_h"/>
                                          </p:val>
                                        </p:tav>
                                      </p:tavLst>
                                    </p:anim>
                                    <p:anim calcmode="lin" valueType="num">
                                      <p:cBhvr>
                                        <p:cTn id="17" dur="1000" fill="hold"/>
                                        <p:tgtEl>
                                          <p:spTgt spid="22528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25286"/>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fill="hold" grpId="0" nodeType="withEffect">
                                  <p:stCondLst>
                                    <p:cond delay="0"/>
                                  </p:stCondLst>
                                  <p:childTnLst>
                                    <p:set>
                                      <p:cBhvr>
                                        <p:cTn id="20" dur="1" fill="hold">
                                          <p:stCondLst>
                                            <p:cond delay="0"/>
                                          </p:stCondLst>
                                        </p:cTn>
                                        <p:tgtEl>
                                          <p:spTgt spid="225288"/>
                                        </p:tgtEl>
                                        <p:attrNameLst>
                                          <p:attrName>style.visibility</p:attrName>
                                        </p:attrNameLst>
                                      </p:cBhvr>
                                      <p:to>
                                        <p:strVal val="visible"/>
                                      </p:to>
                                    </p:set>
                                    <p:anim calcmode="lin" valueType="num">
                                      <p:cBhvr>
                                        <p:cTn id="21" dur="1000" fill="hold"/>
                                        <p:tgtEl>
                                          <p:spTgt spid="225288"/>
                                        </p:tgtEl>
                                        <p:attrNameLst>
                                          <p:attrName>ppt_w</p:attrName>
                                        </p:attrNameLst>
                                      </p:cBhvr>
                                      <p:tavLst>
                                        <p:tav tm="0">
                                          <p:val>
                                            <p:fltVal val="0"/>
                                          </p:val>
                                        </p:tav>
                                        <p:tav tm="100000">
                                          <p:val>
                                            <p:strVal val="#ppt_w"/>
                                          </p:val>
                                        </p:tav>
                                      </p:tavLst>
                                    </p:anim>
                                    <p:anim calcmode="lin" valueType="num">
                                      <p:cBhvr>
                                        <p:cTn id="22" dur="1000" fill="hold"/>
                                        <p:tgtEl>
                                          <p:spTgt spid="225288"/>
                                        </p:tgtEl>
                                        <p:attrNameLst>
                                          <p:attrName>ppt_h</p:attrName>
                                        </p:attrNameLst>
                                      </p:cBhvr>
                                      <p:tavLst>
                                        <p:tav tm="0">
                                          <p:val>
                                            <p:fltVal val="0"/>
                                          </p:val>
                                        </p:tav>
                                        <p:tav tm="100000">
                                          <p:val>
                                            <p:strVal val="#ppt_h"/>
                                          </p:val>
                                        </p:tav>
                                      </p:tavLst>
                                    </p:anim>
                                    <p:anim calcmode="lin" valueType="num">
                                      <p:cBhvr>
                                        <p:cTn id="23" dur="1000" fill="hold"/>
                                        <p:tgtEl>
                                          <p:spTgt spid="225288"/>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225288"/>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grpId="0" nodeType="withEffect">
                                  <p:stCondLst>
                                    <p:cond delay="0"/>
                                  </p:stCondLst>
                                  <p:childTnLst>
                                    <p:set>
                                      <p:cBhvr>
                                        <p:cTn id="26" dur="1" fill="hold">
                                          <p:stCondLst>
                                            <p:cond delay="0"/>
                                          </p:stCondLst>
                                        </p:cTn>
                                        <p:tgtEl>
                                          <p:spTgt spid="225287"/>
                                        </p:tgtEl>
                                        <p:attrNameLst>
                                          <p:attrName>style.visibility</p:attrName>
                                        </p:attrNameLst>
                                      </p:cBhvr>
                                      <p:to>
                                        <p:strVal val="visible"/>
                                      </p:to>
                                    </p:set>
                                    <p:anim calcmode="lin" valueType="num">
                                      <p:cBhvr>
                                        <p:cTn id="27" dur="1000" fill="hold"/>
                                        <p:tgtEl>
                                          <p:spTgt spid="225287"/>
                                        </p:tgtEl>
                                        <p:attrNameLst>
                                          <p:attrName>ppt_w</p:attrName>
                                        </p:attrNameLst>
                                      </p:cBhvr>
                                      <p:tavLst>
                                        <p:tav tm="0">
                                          <p:val>
                                            <p:fltVal val="0"/>
                                          </p:val>
                                        </p:tav>
                                        <p:tav tm="100000">
                                          <p:val>
                                            <p:strVal val="#ppt_w"/>
                                          </p:val>
                                        </p:tav>
                                      </p:tavLst>
                                    </p:anim>
                                    <p:anim calcmode="lin" valueType="num">
                                      <p:cBhvr>
                                        <p:cTn id="28" dur="1000" fill="hold"/>
                                        <p:tgtEl>
                                          <p:spTgt spid="225287"/>
                                        </p:tgtEl>
                                        <p:attrNameLst>
                                          <p:attrName>ppt_h</p:attrName>
                                        </p:attrNameLst>
                                      </p:cBhvr>
                                      <p:tavLst>
                                        <p:tav tm="0">
                                          <p:val>
                                            <p:fltVal val="0"/>
                                          </p:val>
                                        </p:tav>
                                        <p:tav tm="100000">
                                          <p:val>
                                            <p:strVal val="#ppt_h"/>
                                          </p:val>
                                        </p:tav>
                                      </p:tavLst>
                                    </p:anim>
                                    <p:anim calcmode="lin" valueType="num">
                                      <p:cBhvr>
                                        <p:cTn id="29" dur="1000" fill="hold"/>
                                        <p:tgtEl>
                                          <p:spTgt spid="22528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225287"/>
                                        </p:tgtEl>
                                        <p:attrNameLst>
                                          <p:attrName>ppt_y</p:attrName>
                                        </p:attrNameLst>
                                      </p:cBhvr>
                                      <p:tavLst>
                                        <p:tav tm="0" fmla="#ppt_y+(sin(-2*pi*(1-$))*-#ppt_x+cos(-2*pi*(1-$))*(1-#ppt_y))*(1-$)">
                                          <p:val>
                                            <p:fltVal val="0"/>
                                          </p:val>
                                        </p:tav>
                                        <p:tav tm="100000">
                                          <p:val>
                                            <p:fltVal val="1"/>
                                          </p:val>
                                        </p:tav>
                                      </p:tavLst>
                                    </p:anim>
                                  </p:childTnLst>
                                </p:cTn>
                              </p:par>
                            </p:childTnLst>
                          </p:cTn>
                        </p:par>
                        <p:par>
                          <p:cTn id="31" fill="hold" nodeType="afterGroup">
                            <p:stCondLst>
                              <p:cond delay="1000"/>
                            </p:stCondLst>
                            <p:childTnLst>
                              <p:par>
                                <p:cTn id="32" presetID="1" presetClass="entr" presetSubtype="0" fill="hold" grpId="0" nodeType="afterEffect">
                                  <p:stCondLst>
                                    <p:cond delay="0"/>
                                  </p:stCondLst>
                                  <p:childTnLst>
                                    <p:set>
                                      <p:cBhvr>
                                        <p:cTn id="33" dur="1" fill="hold">
                                          <p:stCondLst>
                                            <p:cond delay="0"/>
                                          </p:stCondLst>
                                        </p:cTn>
                                        <p:tgtEl>
                                          <p:spTgt spid="225292"/>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5"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1000" fill="hold"/>
                                        <p:tgtEl>
                                          <p:spTgt spid="2"/>
                                        </p:tgtEl>
                                        <p:attrNameLst>
                                          <p:attrName>ppt_w</p:attrName>
                                        </p:attrNameLst>
                                      </p:cBhvr>
                                      <p:tavLst>
                                        <p:tav tm="0">
                                          <p:val>
                                            <p:fltVal val="0"/>
                                          </p:val>
                                        </p:tav>
                                        <p:tav tm="100000">
                                          <p:val>
                                            <p:strVal val="#ppt_w"/>
                                          </p:val>
                                        </p:tav>
                                      </p:tavLst>
                                    </p:anim>
                                    <p:anim calcmode="lin" valueType="num">
                                      <p:cBhvr>
                                        <p:cTn id="39" dur="1000" fill="hold"/>
                                        <p:tgtEl>
                                          <p:spTgt spid="2"/>
                                        </p:tgtEl>
                                        <p:attrNameLst>
                                          <p:attrName>ppt_h</p:attrName>
                                        </p:attrNameLst>
                                      </p:cBhvr>
                                      <p:tavLst>
                                        <p:tav tm="0">
                                          <p:val>
                                            <p:fltVal val="0"/>
                                          </p:val>
                                        </p:tav>
                                        <p:tav tm="100000">
                                          <p:val>
                                            <p:strVal val="#ppt_h"/>
                                          </p:val>
                                        </p:tav>
                                      </p:tavLst>
                                    </p:anim>
                                    <p:anim calcmode="lin" valueType="num">
                                      <p:cBhvr>
                                        <p:cTn id="40"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42" fill="hold" nodeType="afterGroup">
                            <p:stCondLst>
                              <p:cond delay="1000"/>
                            </p:stCondLst>
                            <p:childTnLst>
                              <p:par>
                                <p:cTn id="43" presetID="1" presetClass="entr" presetSubtype="0" fill="hold" grpId="0" nodeType="afterEffect">
                                  <p:stCondLst>
                                    <p:cond delay="0"/>
                                  </p:stCondLst>
                                  <p:childTnLst>
                                    <p:set>
                                      <p:cBhvr>
                                        <p:cTn id="44" dur="1" fill="hold">
                                          <p:stCondLst>
                                            <p:cond delay="0"/>
                                          </p:stCondLst>
                                        </p:cTn>
                                        <p:tgtEl>
                                          <p:spTgt spid="2252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5" grpId="0" animBg="1"/>
      <p:bldP spid="225286" grpId="0" animBg="1"/>
      <p:bldP spid="225287" grpId="0" animBg="1"/>
      <p:bldP spid="225288" grpId="0" animBg="1"/>
      <p:bldP spid="225292" grpId="0"/>
      <p:bldP spid="22529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29" name="Picture 2" descr="TheWordBulle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8355" name="Rectangle 3"/>
          <p:cNvSpPr>
            <a:spLocks noGrp="1" noChangeArrowheads="1"/>
          </p:cNvSpPr>
          <p:nvPr>
            <p:ph type="title"/>
          </p:nvPr>
        </p:nvSpPr>
        <p:spPr>
          <a:xfrm>
            <a:off x="1600200" y="1066800"/>
            <a:ext cx="7543800" cy="609600"/>
          </a:xfrm>
          <a:effectLst>
            <a:outerShdw blurRad="63500" dist="35921" dir="2700000" algn="ctr" rotWithShape="0">
              <a:schemeClr val="bg1">
                <a:alpha val="74997"/>
              </a:schemeClr>
            </a:outerShdw>
          </a:effectLst>
        </p:spPr>
        <p:txBody>
          <a:bodyPr/>
          <a:lstStyle/>
          <a:p>
            <a:pPr>
              <a:defRPr/>
            </a:pPr>
            <a:r>
              <a:rPr lang="en-US" sz="3600">
                <a:latin typeface="Arial" charset="0"/>
                <a:ea typeface="ＭＳ Ｐゴシック" charset="0"/>
                <a:cs typeface="ＭＳ Ｐゴシック" charset="0"/>
              </a:rPr>
              <a:t>A Stern Warning (Rev. 22:18-19)</a:t>
            </a:r>
            <a:endParaRPr lang="en-US">
              <a:solidFill>
                <a:schemeClr val="bg1"/>
              </a:solidFill>
              <a:latin typeface="Arial" charset="0"/>
              <a:ea typeface="ＭＳ Ｐゴシック" charset="0"/>
              <a:cs typeface="ＭＳ Ｐゴシック" charset="0"/>
            </a:endParaRPr>
          </a:p>
        </p:txBody>
      </p:sp>
      <p:sp>
        <p:nvSpPr>
          <p:cNvPr id="228356" name="Rectangle 4"/>
          <p:cNvSpPr>
            <a:spLocks noGrp="1" noChangeArrowheads="1"/>
          </p:cNvSpPr>
          <p:nvPr>
            <p:ph type="body" idx="1"/>
          </p:nvPr>
        </p:nvSpPr>
        <p:spPr>
          <a:xfrm>
            <a:off x="1212850" y="1987550"/>
            <a:ext cx="6970713" cy="1162050"/>
          </a:xfrm>
          <a:effectLst>
            <a:outerShdw blurRad="63500" dist="35921" dir="2700000" algn="ctr" rotWithShape="0">
              <a:schemeClr val="tx2">
                <a:alpha val="74997"/>
              </a:schemeClr>
            </a:outerShdw>
          </a:effectLst>
        </p:spPr>
        <p:txBody>
          <a:bodyPr/>
          <a:lstStyle/>
          <a:p>
            <a:pPr marL="0" indent="0">
              <a:buFontTx/>
              <a:buNone/>
              <a:defRPr/>
            </a:pPr>
            <a:r>
              <a:rPr lang="en-US" b="1">
                <a:solidFill>
                  <a:schemeClr val="bg1"/>
                </a:solidFill>
                <a:latin typeface="Arial" charset="0"/>
                <a:ea typeface="ＭＳ Ｐゴシック" charset="0"/>
                <a:cs typeface="ＭＳ Ｐゴシック" charset="0"/>
              </a:rPr>
              <a:t>“I warn everyone who hears the prophecy of this book:</a:t>
            </a:r>
          </a:p>
        </p:txBody>
      </p:sp>
      <p:sp>
        <p:nvSpPr>
          <p:cNvPr id="150532" name="Rectangle 5"/>
          <p:cNvSpPr>
            <a:spLocks noChangeArrowheads="1"/>
          </p:cNvSpPr>
          <p:nvPr/>
        </p:nvSpPr>
        <p:spPr bwMode="auto">
          <a:xfrm>
            <a:off x="2057400" y="3124200"/>
            <a:ext cx="7239000" cy="3962400"/>
          </a:xfrm>
          <a:prstGeom prst="rect">
            <a:avLst/>
          </a:prstGeom>
          <a:noFill/>
          <a:ln>
            <a:noFill/>
          </a:ln>
          <a:effectLst>
            <a:outerShdw dist="35921" dir="2700000" algn="ctr" rotWithShape="0">
              <a:schemeClr val="tx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508000" indent="-508000" eaLnBrk="0" hangingPunct="0">
              <a:lnSpc>
                <a:spcPct val="90000"/>
              </a:lnSpc>
              <a:spcBef>
                <a:spcPct val="20000"/>
              </a:spcBef>
              <a:buFontTx/>
              <a:buChar char="•"/>
            </a:pPr>
            <a:r>
              <a:rPr lang="en-US" sz="3200" b="1">
                <a:solidFill>
                  <a:srgbClr val="FFFFFF"/>
                </a:solidFill>
                <a:latin typeface="Arial" charset="0"/>
                <a:ea typeface="ＭＳ Ｐゴシック" charset="0"/>
                <a:cs typeface="ＭＳ Ｐゴシック" charset="0"/>
              </a:rPr>
              <a:t>If anyone </a:t>
            </a:r>
            <a:r>
              <a:rPr lang="en-US" sz="3200" b="1">
                <a:solidFill>
                  <a:srgbClr val="FFFF00"/>
                </a:solidFill>
                <a:latin typeface="Arial" charset="0"/>
                <a:ea typeface="ＭＳ Ｐゴシック" charset="0"/>
                <a:cs typeface="ＭＳ Ｐゴシック" charset="0"/>
              </a:rPr>
              <a:t>adds</a:t>
            </a:r>
            <a:r>
              <a:rPr lang="en-US" sz="3200" b="1">
                <a:solidFill>
                  <a:srgbClr val="FFFFFF"/>
                </a:solidFill>
                <a:latin typeface="Arial" charset="0"/>
                <a:ea typeface="ＭＳ Ｐゴシック" charset="0"/>
                <a:cs typeface="ＭＳ Ｐゴシック" charset="0"/>
              </a:rPr>
              <a:t> anything to them, God will </a:t>
            </a:r>
            <a:r>
              <a:rPr lang="en-US" sz="3200" b="1">
                <a:solidFill>
                  <a:srgbClr val="FFFF00"/>
                </a:solidFill>
                <a:latin typeface="Arial" charset="0"/>
                <a:ea typeface="ＭＳ Ｐゴシック" charset="0"/>
                <a:cs typeface="ＭＳ Ｐゴシック" charset="0"/>
              </a:rPr>
              <a:t>add</a:t>
            </a:r>
            <a:r>
              <a:rPr lang="en-US" sz="3200" b="1">
                <a:solidFill>
                  <a:srgbClr val="FFFFFF"/>
                </a:solidFill>
                <a:latin typeface="Arial" charset="0"/>
                <a:ea typeface="ＭＳ Ｐゴシック" charset="0"/>
                <a:cs typeface="ＭＳ Ｐゴシック" charset="0"/>
              </a:rPr>
              <a:t> to him the plagues described in this book.</a:t>
            </a:r>
          </a:p>
          <a:p>
            <a:pPr marL="508000" indent="-508000" eaLnBrk="0" hangingPunct="0">
              <a:lnSpc>
                <a:spcPct val="90000"/>
              </a:lnSpc>
              <a:spcBef>
                <a:spcPct val="20000"/>
              </a:spcBef>
              <a:buFontTx/>
              <a:buChar char="•"/>
            </a:pPr>
            <a:r>
              <a:rPr lang="en-US" sz="3200" b="1">
                <a:solidFill>
                  <a:srgbClr val="FFFFFF"/>
                </a:solidFill>
                <a:latin typeface="Arial" charset="0"/>
                <a:ea typeface="ＭＳ Ｐゴシック" charset="0"/>
                <a:cs typeface="ＭＳ Ｐゴシック" charset="0"/>
              </a:rPr>
              <a:t>If anyone </a:t>
            </a:r>
            <a:r>
              <a:rPr lang="en-US" sz="3200" b="1">
                <a:solidFill>
                  <a:srgbClr val="FFFF00"/>
                </a:solidFill>
                <a:latin typeface="Arial" charset="0"/>
                <a:ea typeface="ＭＳ Ｐゴシック" charset="0"/>
                <a:cs typeface="ＭＳ Ｐゴシック" charset="0"/>
              </a:rPr>
              <a:t>takes</a:t>
            </a:r>
            <a:r>
              <a:rPr lang="en-US" sz="3200" b="1">
                <a:solidFill>
                  <a:srgbClr val="FFFFFF"/>
                </a:solidFill>
                <a:latin typeface="Arial" charset="0"/>
                <a:ea typeface="ＭＳ Ｐゴシック" charset="0"/>
                <a:cs typeface="ＭＳ Ｐゴシック" charset="0"/>
              </a:rPr>
              <a:t> words away from this book of prophecy, God will </a:t>
            </a:r>
            <a:r>
              <a:rPr lang="en-US" sz="3200" b="1">
                <a:solidFill>
                  <a:srgbClr val="FFFF00"/>
                </a:solidFill>
                <a:latin typeface="Arial" charset="0"/>
                <a:ea typeface="ＭＳ Ｐゴシック" charset="0"/>
                <a:cs typeface="ＭＳ Ｐゴシック" charset="0"/>
              </a:rPr>
              <a:t>take</a:t>
            </a:r>
            <a:r>
              <a:rPr lang="en-US" sz="3200" b="1">
                <a:solidFill>
                  <a:srgbClr val="FFFFFF"/>
                </a:solidFill>
                <a:latin typeface="Arial" charset="0"/>
                <a:ea typeface="ＭＳ Ｐゴシック" charset="0"/>
                <a:cs typeface="ＭＳ Ｐゴシック" charset="0"/>
              </a:rPr>
              <a:t> away from him his share in the tree of life and the holy city, which are described in this book”</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
        <p:nvSpPr>
          <p:cNvPr id="152578" name="Rectangle 2"/>
          <p:cNvSpPr>
            <a:spLocks noGrp="1" noChangeArrowheads="1"/>
          </p:cNvSpPr>
          <p:nvPr>
            <p:ph type="title" idx="4294967295"/>
          </p:nvPr>
        </p:nvSpPr>
        <p:spPr/>
        <p:txBody>
          <a:bodyPr/>
          <a:lstStyle/>
          <a:p>
            <a:pPr eaLnBrk="1" hangingPunct="1"/>
            <a:r>
              <a:rPr lang="en-US" sz="5400" b="1">
                <a:solidFill>
                  <a:schemeClr val="bg1"/>
                </a:solidFill>
                <a:latin typeface="Arial" charset="0"/>
                <a:ea typeface="Osaka" charset="0"/>
                <a:cs typeface="Osaka" charset="0"/>
              </a:rPr>
              <a:t>My Friend Henry</a:t>
            </a:r>
          </a:p>
        </p:txBody>
      </p:sp>
      <p:sp>
        <p:nvSpPr>
          <p:cNvPr id="152579" name="Rectangle 5"/>
          <p:cNvSpPr>
            <a:spLocks noChangeArrowheads="1"/>
          </p:cNvSpPr>
          <p:nvPr/>
        </p:nvSpPr>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
        <p:nvSpPr>
          <p:cNvPr id="117763" name="Rectangle 2"/>
          <p:cNvSpPr>
            <a:spLocks noGrp="1" noChangeArrowheads="1"/>
          </p:cNvSpPr>
          <p:nvPr>
            <p:ph type="title" idx="4294967295"/>
          </p:nvPr>
        </p:nvSpPr>
        <p:spPr>
          <a:xfrm>
            <a:off x="5334000" y="457200"/>
            <a:ext cx="3505200" cy="990600"/>
          </a:xfrm>
        </p:spPr>
        <p:txBody>
          <a:bodyPr/>
          <a:lstStyle/>
          <a:p>
            <a:pPr eaLnBrk="1" hangingPunct="1"/>
            <a:r>
              <a:rPr lang="en-US">
                <a:solidFill>
                  <a:schemeClr val="bg1"/>
                </a:solidFill>
                <a:latin typeface="Arial" charset="0"/>
                <a:ea typeface="Osaka" charset="0"/>
                <a:cs typeface="Osaka" charset="0"/>
              </a:rPr>
              <a:t>Bill Gates</a:t>
            </a:r>
            <a:endParaRPr lang="en-US">
              <a:latin typeface="Arial" charset="0"/>
              <a:ea typeface="Osaka" charset="0"/>
              <a:cs typeface="Osaka" charset="0"/>
            </a:endParaRPr>
          </a:p>
        </p:txBody>
      </p:sp>
      <p:sp>
        <p:nvSpPr>
          <p:cNvPr id="117764" name="Rectangle 5"/>
          <p:cNvSpPr>
            <a:spLocks noChangeArrowheads="1"/>
          </p:cNvSpPr>
          <p:nvPr/>
        </p:nvSpPr>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pic>
        <p:nvPicPr>
          <p:cNvPr id="117765"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69378" name="Rectangle 2"/>
          <p:cNvSpPr>
            <a:spLocks noGrp="1" noChangeArrowheads="1"/>
          </p:cNvSpPr>
          <p:nvPr>
            <p:ph type="ctrTitle"/>
          </p:nvPr>
        </p:nvSpPr>
        <p:spPr>
          <a:xfrm>
            <a:off x="0" y="0"/>
            <a:ext cx="9144000" cy="1052513"/>
          </a:xfrm>
          <a:effectLst>
            <a:outerShdw blurRad="63500" dist="35921" dir="2700000" algn="ctr" rotWithShape="0">
              <a:schemeClr val="tx2">
                <a:alpha val="74998"/>
              </a:schemeClr>
            </a:outerShdw>
          </a:effectLst>
        </p:spPr>
        <p:txBody>
          <a:bodyPr/>
          <a:lstStyle/>
          <a:p>
            <a:pPr>
              <a:defRPr/>
            </a:pPr>
            <a:r>
              <a:rPr lang="en-US" b="1" dirty="0">
                <a:latin typeface="Arial" charset="0"/>
                <a:ea typeface="ＭＳ Ｐゴシック" charset="0"/>
                <a:cs typeface="ＭＳ Ｐゴシック" charset="0"/>
              </a:rPr>
              <a:t>The Two Witnesses (Rev. 11:3)</a:t>
            </a:r>
            <a:endParaRPr lang="en-US" dirty="0">
              <a:latin typeface="Times New Roman" charset="0"/>
              <a:ea typeface="ＭＳ Ｐゴシック" charset="0"/>
              <a:cs typeface="ＭＳ Ｐゴシック" charset="0"/>
            </a:endParaRPr>
          </a:p>
        </p:txBody>
      </p:sp>
      <p:pic>
        <p:nvPicPr>
          <p:cNvPr id="154627" name="Picture 1" descr="rev 11 800-Ezra 8 Haggai_Zechariah.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827088" y="1052513"/>
            <a:ext cx="7620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2"/>
          <p:cNvSpPr txBox="1">
            <a:spLocks noChangeArrowheads="1"/>
          </p:cNvSpPr>
          <p:nvPr/>
        </p:nvSpPr>
        <p:spPr bwMode="auto">
          <a:xfrm>
            <a:off x="3276600" y="1052513"/>
            <a:ext cx="2843213" cy="5810250"/>
          </a:xfrm>
          <a:prstGeom prst="rect">
            <a:avLst/>
          </a:prstGeom>
          <a:solidFill>
            <a:srgbClr val="000000"/>
          </a:solidFill>
          <a:ln>
            <a:noFill/>
          </a:ln>
          <a:effectLst>
            <a:outerShdw blurRad="63500" dist="35921" dir="2700000" algn="ctr" rotWithShape="0">
              <a:schemeClr val="tx2">
                <a:alpha val="74998"/>
              </a:schemeClr>
            </a:outerShdw>
          </a:effectLst>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200" b="1" dirty="0">
                <a:solidFill>
                  <a:srgbClr val="FFFFFF"/>
                </a:solidFill>
                <a:latin typeface="Arial" charset="0"/>
                <a:ea typeface="ＭＳ Ｐゴシック" charset="0"/>
                <a:cs typeface="ＭＳ Ｐゴシック" charset="0"/>
              </a:rPr>
              <a:t>And I will give power to my two witnesses, and they will be clothed in burlap and will prophesy during those 1,260 days.</a:t>
            </a:r>
            <a:endParaRPr lang="en-US" sz="3200" dirty="0">
              <a:solidFill>
                <a:srgbClr val="FFFFFF"/>
              </a:solidFill>
              <a:latin typeface="Times New Roman" charset="0"/>
              <a:ea typeface="ＭＳ Ｐゴシック" charset="0"/>
              <a:cs typeface="ＭＳ Ｐゴシック"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4501" name="Rectangle 5"/>
          <p:cNvSpPr>
            <a:spLocks noGrp="1" noChangeArrowheads="1"/>
          </p:cNvSpPr>
          <p:nvPr>
            <p:ph type="title" idx="4294967295"/>
          </p:nvPr>
        </p:nvSpPr>
        <p:spPr>
          <a:xfrm>
            <a:off x="0" y="179388"/>
            <a:ext cx="9144000" cy="1377950"/>
          </a:xfrm>
          <a:effectLst>
            <a:outerShdw blurRad="63500" dist="35921" dir="2700000" algn="ctr" rotWithShape="0">
              <a:schemeClr val="tx2">
                <a:alpha val="74998"/>
              </a:schemeClr>
            </a:outerShdw>
          </a:effectLst>
        </p:spPr>
        <p:txBody>
          <a:bodyPr/>
          <a:lstStyle/>
          <a:p>
            <a:pPr eaLnBrk="1" hangingPunct="1">
              <a:defRPr/>
            </a:pPr>
            <a:r>
              <a:rPr lang="en-US" sz="4800" b="1" dirty="0">
                <a:solidFill>
                  <a:schemeClr val="bg1"/>
                </a:solidFill>
                <a:cs typeface="+mj-cs"/>
              </a:rPr>
              <a:t>How does tongues differ from prophecy?</a:t>
            </a:r>
            <a:endParaRPr lang="en-US" sz="4800" b="1" dirty="0">
              <a:solidFill>
                <a:schemeClr val="bg2"/>
              </a:solidFill>
              <a:effectLst>
                <a:outerShdw blurRad="38100" dist="38100" dir="2700000" algn="tl">
                  <a:srgbClr val="DDDDDD"/>
                </a:outerShdw>
              </a:effectLst>
              <a:cs typeface="+mj-cs"/>
            </a:endParaRPr>
          </a:p>
        </p:txBody>
      </p:sp>
      <p:pic>
        <p:nvPicPr>
          <p:cNvPr id="156675"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08000" y="1736725"/>
            <a:ext cx="81280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1" name="Picture 6" descr="TonguesPENTECOS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4501" name="Rectangle 5"/>
          <p:cNvSpPr>
            <a:spLocks noGrp="1" noChangeArrowheads="1"/>
          </p:cNvSpPr>
          <p:nvPr>
            <p:ph type="title" idx="4294967295"/>
          </p:nvPr>
        </p:nvSpPr>
        <p:spPr>
          <a:xfrm>
            <a:off x="0" y="179388"/>
            <a:ext cx="9144000" cy="658812"/>
          </a:xfrm>
          <a:effectLst>
            <a:outerShdw blurRad="63500" dist="35921" dir="2700000" algn="ctr" rotWithShape="0">
              <a:schemeClr val="tx2">
                <a:alpha val="74998"/>
              </a:schemeClr>
            </a:outerShdw>
          </a:effectLst>
        </p:spPr>
        <p:txBody>
          <a:bodyPr/>
          <a:lstStyle/>
          <a:p>
            <a:pPr eaLnBrk="1" hangingPunct="1">
              <a:defRPr/>
            </a:pPr>
            <a:r>
              <a:rPr lang="en-US" sz="4000">
                <a:solidFill>
                  <a:schemeClr val="bg1"/>
                </a:solidFill>
                <a:cs typeface="+mj-cs"/>
              </a:rPr>
              <a:t>The Spirit Came at Pentecost (Acts 2)</a:t>
            </a:r>
            <a:endParaRPr lang="en-US" sz="4000">
              <a:solidFill>
                <a:schemeClr val="bg2"/>
              </a:solidFill>
              <a:effectLst>
                <a:outerShdw blurRad="38100" dist="38100" dir="2700000" algn="tl">
                  <a:srgbClr val="DDDDDD"/>
                </a:outerShdw>
              </a:effectLst>
              <a:cs typeface="+mj-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0769" name="Group 2"/>
          <p:cNvGrpSpPr>
            <a:grpSpLocks/>
          </p:cNvGrpSpPr>
          <p:nvPr/>
        </p:nvGrpSpPr>
        <p:grpSpPr bwMode="auto">
          <a:xfrm>
            <a:off x="0" y="-76200"/>
            <a:ext cx="9144000" cy="6934200"/>
            <a:chOff x="-476" y="0"/>
            <a:chExt cx="6236" cy="4441"/>
          </a:xfrm>
        </p:grpSpPr>
        <p:pic>
          <p:nvPicPr>
            <p:cNvPr id="160777" name="Picture 3" descr="Pentecos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6" y="22"/>
              <a:ext cx="6236" cy="4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0778" name="Picture 4" descr="Pentecos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72" y="0"/>
              <a:ext cx="1436" cy="4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36549" name="Rectangle 5"/>
          <p:cNvSpPr>
            <a:spLocks noGrp="1" noChangeArrowheads="1"/>
          </p:cNvSpPr>
          <p:nvPr>
            <p:ph type="title" idx="4294967295"/>
          </p:nvPr>
        </p:nvSpPr>
        <p:spPr>
          <a:xfrm>
            <a:off x="228600" y="152400"/>
            <a:ext cx="8839200" cy="990600"/>
          </a:xfrm>
        </p:spPr>
        <p:txBody>
          <a:bodyPr/>
          <a:lstStyle/>
          <a:p>
            <a:pPr eaLnBrk="1" hangingPunct="1">
              <a:defRPr/>
            </a:pPr>
            <a:r>
              <a:rPr lang="en-US" sz="4000" b="1">
                <a:solidFill>
                  <a:schemeClr val="tx1"/>
                </a:solidFill>
                <a:effectLst>
                  <a:outerShdw blurRad="38100" dist="38100" dir="2700000" algn="tl">
                    <a:srgbClr val="DDDDDD"/>
                  </a:outerShdw>
                </a:effectLst>
                <a:latin typeface="Arial"/>
                <a:cs typeface="Arial"/>
              </a:rPr>
              <a:t>Apostles praised God in languages they had never learned (Acts 2)</a:t>
            </a:r>
            <a:endParaRPr lang="en-US" sz="4000" b="1">
              <a:solidFill>
                <a:schemeClr val="bg2"/>
              </a:solidFill>
              <a:effectLst>
                <a:outerShdw blurRad="38100" dist="38100" dir="2700000" algn="tl">
                  <a:srgbClr val="DDDDDD"/>
                </a:outerShdw>
              </a:effectLst>
              <a:latin typeface="Arial"/>
              <a:cs typeface="Arial"/>
            </a:endParaRPr>
          </a:p>
        </p:txBody>
      </p:sp>
      <p:sp>
        <p:nvSpPr>
          <p:cNvPr id="6" name="TextBox 5"/>
          <p:cNvSpPr txBox="1">
            <a:spLocks noChangeArrowheads="1"/>
          </p:cNvSpPr>
          <p:nvPr/>
        </p:nvSpPr>
        <p:spPr bwMode="auto">
          <a:xfrm>
            <a:off x="2057400" y="2895600"/>
            <a:ext cx="2263775"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eaLnBrk="1" hangingPunct="1"/>
            <a:r>
              <a:rPr lang="en-US" b="1">
                <a:solidFill>
                  <a:srgbClr val="000000"/>
                </a:solidFill>
                <a:latin typeface="Arial" charset="0"/>
                <a:cs typeface="Arial" charset="0"/>
              </a:rPr>
              <a:t>Latin</a:t>
            </a:r>
          </a:p>
        </p:txBody>
      </p:sp>
      <p:sp>
        <p:nvSpPr>
          <p:cNvPr id="7" name="TextBox 6"/>
          <p:cNvSpPr txBox="1">
            <a:spLocks noChangeArrowheads="1"/>
          </p:cNvSpPr>
          <p:nvPr/>
        </p:nvSpPr>
        <p:spPr bwMode="auto">
          <a:xfrm>
            <a:off x="290513" y="1600200"/>
            <a:ext cx="2768600"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eaLnBrk="1" hangingPunct="1"/>
            <a:r>
              <a:rPr lang="en-US" b="1">
                <a:solidFill>
                  <a:srgbClr val="000000"/>
                </a:solidFill>
                <a:latin typeface="Arial" charset="0"/>
                <a:cs typeface="Arial" charset="0"/>
              </a:rPr>
              <a:t>Egyptian</a:t>
            </a:r>
          </a:p>
        </p:txBody>
      </p:sp>
      <p:sp>
        <p:nvSpPr>
          <p:cNvPr id="8" name="TextBox 7"/>
          <p:cNvSpPr txBox="1">
            <a:spLocks noChangeArrowheads="1"/>
          </p:cNvSpPr>
          <p:nvPr/>
        </p:nvSpPr>
        <p:spPr bwMode="auto">
          <a:xfrm>
            <a:off x="3375025" y="1973263"/>
            <a:ext cx="2263775"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eaLnBrk="1" hangingPunct="1"/>
            <a:r>
              <a:rPr lang="en-US" b="1">
                <a:solidFill>
                  <a:srgbClr val="000000"/>
                </a:solidFill>
                <a:latin typeface="Arial" charset="0"/>
                <a:cs typeface="Arial" charset="0"/>
              </a:rPr>
              <a:t>Arabic</a:t>
            </a:r>
          </a:p>
        </p:txBody>
      </p:sp>
      <p:sp>
        <p:nvSpPr>
          <p:cNvPr id="9" name="TextBox 8"/>
          <p:cNvSpPr txBox="1">
            <a:spLocks noChangeArrowheads="1"/>
          </p:cNvSpPr>
          <p:nvPr/>
        </p:nvSpPr>
        <p:spPr bwMode="auto">
          <a:xfrm>
            <a:off x="5203825" y="2582863"/>
            <a:ext cx="2263775"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eaLnBrk="1" hangingPunct="1"/>
            <a:r>
              <a:rPr lang="en-US" b="1">
                <a:solidFill>
                  <a:srgbClr val="000000"/>
                </a:solidFill>
                <a:latin typeface="Arial" charset="0"/>
                <a:cs typeface="Arial" charset="0"/>
              </a:rPr>
              <a:t>Median</a:t>
            </a:r>
          </a:p>
        </p:txBody>
      </p:sp>
      <p:sp>
        <p:nvSpPr>
          <p:cNvPr id="14" name="TextBox 13"/>
          <p:cNvSpPr txBox="1">
            <a:spLocks noChangeArrowheads="1"/>
          </p:cNvSpPr>
          <p:nvPr/>
        </p:nvSpPr>
        <p:spPr bwMode="auto">
          <a:xfrm>
            <a:off x="6880225" y="1668463"/>
            <a:ext cx="2263775"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eaLnBrk="1" hangingPunct="1"/>
            <a:r>
              <a:rPr lang="en-US" b="1">
                <a:solidFill>
                  <a:srgbClr val="000000"/>
                </a:solidFill>
                <a:latin typeface="Arial" charset="0"/>
                <a:cs typeface="Arial" charset="0"/>
              </a:rPr>
              <a:t>Persian</a:t>
            </a:r>
          </a:p>
        </p:txBody>
      </p:sp>
      <p:sp>
        <p:nvSpPr>
          <p:cNvPr id="15" name="TextBox 14"/>
          <p:cNvSpPr txBox="1">
            <a:spLocks noChangeArrowheads="1"/>
          </p:cNvSpPr>
          <p:nvPr/>
        </p:nvSpPr>
        <p:spPr bwMode="auto">
          <a:xfrm>
            <a:off x="7086600" y="3352800"/>
            <a:ext cx="14478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eaLnBrk="1" hangingPunct="1"/>
            <a:r>
              <a:rPr lang="en-US" b="1">
                <a:solidFill>
                  <a:srgbClr val="000000"/>
                </a:solidFill>
                <a:latin typeface="Arial" charset="0"/>
                <a:cs typeface="Arial" charset="0"/>
              </a:rPr>
              <a:t>Etc.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down)">
                                      <p:cBhvr>
                                        <p:cTn id="11" dur="500"/>
                                        <p:tgtEl>
                                          <p:spTgt spid="7">
                                            <p:txEl>
                                              <p:pRg st="0" end="0"/>
                                            </p:txEl>
                                          </p:spTgt>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ipe(down)">
                                      <p:cBhvr>
                                        <p:cTn id="15" dur="500"/>
                                        <p:tgtEl>
                                          <p:spTgt spid="8">
                                            <p:txEl>
                                              <p:pRg st="0" end="0"/>
                                            </p:txEl>
                                          </p:spTgt>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wipe(down)">
                                      <p:cBhvr>
                                        <p:cTn id="19" dur="500"/>
                                        <p:tgtEl>
                                          <p:spTgt spid="9">
                                            <p:txEl>
                                              <p:pRg st="0" end="0"/>
                                            </p:txEl>
                                          </p:spTgt>
                                        </p:tgtEl>
                                      </p:cBhvr>
                                    </p:animEffect>
                                  </p:childTnLst>
                                </p:cTn>
                              </p:par>
                            </p:childTnLst>
                          </p:cTn>
                        </p:par>
                        <p:par>
                          <p:cTn id="20" fill="hold" nodeType="afterGroup">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wipe(down)">
                                      <p:cBhvr>
                                        <p:cTn id="23" dur="500"/>
                                        <p:tgtEl>
                                          <p:spTgt spid="14">
                                            <p:txEl>
                                              <p:pRg st="0" end="0"/>
                                            </p:txEl>
                                          </p:spTgt>
                                        </p:tgtEl>
                                      </p:cBhvr>
                                    </p:animEffect>
                                  </p:childTnLst>
                                </p:cTn>
                              </p:par>
                            </p:childTnLst>
                          </p:cTn>
                        </p:par>
                        <p:par>
                          <p:cTn id="24" fill="hold" nodeType="afterGroup">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wipe(down)">
                                      <p:cBhvr>
                                        <p:cTn id="2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build="allAtOnce"/>
      <p:bldP spid="8" grpId="0" build="allAtOnce"/>
      <p:bldP spid="9" grpId="0" build="allAtOnce"/>
      <p:bldP spid="14" grpId="0" build="allAtOnce"/>
      <p:bldP spid="15"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
        <p:nvSpPr>
          <p:cNvPr id="162818" name="Rectangle 5"/>
          <p:cNvSpPr>
            <a:spLocks noChangeArrowheads="1"/>
          </p:cNvSpPr>
          <p:nvPr/>
        </p:nvSpPr>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
        <p:nvSpPr>
          <p:cNvPr id="162819" name="Rectangle 2"/>
          <p:cNvSpPr>
            <a:spLocks noChangeArrowheads="1"/>
          </p:cNvSpPr>
          <p:nvPr/>
        </p:nvSpPr>
        <p:spPr bwMode="auto">
          <a:xfrm>
            <a:off x="0" y="2286000"/>
            <a:ext cx="91440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lnSpc>
                <a:spcPct val="90000"/>
              </a:lnSpc>
            </a:pPr>
            <a:r>
              <a:rPr lang="en-US" sz="3200" b="1" baseline="30000">
                <a:solidFill>
                  <a:srgbClr val="FFFFFF"/>
                </a:solidFill>
                <a:latin typeface="Arial" charset="0"/>
              </a:rPr>
              <a:t>2</a:t>
            </a:r>
            <a:r>
              <a:rPr lang="en-US" sz="3200" b="1">
                <a:solidFill>
                  <a:srgbClr val="FFFFFF"/>
                </a:solidFill>
                <a:latin typeface="Arial" charset="0"/>
              </a:rPr>
              <a:t>For if you have the ability to speak in tongues, you will be talking only to God, </a:t>
            </a:r>
            <a:br>
              <a:rPr lang="en-US" sz="3200" b="1">
                <a:solidFill>
                  <a:srgbClr val="FFFFFF"/>
                </a:solidFill>
                <a:latin typeface="Arial" charset="0"/>
              </a:rPr>
            </a:br>
            <a:r>
              <a:rPr lang="en-US" sz="3200" b="1">
                <a:solidFill>
                  <a:srgbClr val="FFFFFF"/>
                </a:solidFill>
                <a:latin typeface="Arial" charset="0"/>
              </a:rPr>
              <a:t>since people won</a:t>
            </a:r>
            <a:r>
              <a:rPr lang="fr-FR" sz="3200" b="1">
                <a:solidFill>
                  <a:srgbClr val="FFFFFF"/>
                </a:solidFill>
                <a:latin typeface="Arial" charset="0"/>
              </a:rPr>
              <a:t>'</a:t>
            </a:r>
            <a:r>
              <a:rPr lang="en-US" sz="3200" b="1">
                <a:solidFill>
                  <a:srgbClr val="FFFFFF"/>
                </a:solidFill>
                <a:latin typeface="Arial" charset="0"/>
              </a:rPr>
              <a:t>t be able to understand you. You will be speaking by the power of the Spirit, but it will </a:t>
            </a:r>
            <a:r>
              <a:rPr lang="en-US" sz="3200" b="1">
                <a:solidFill>
                  <a:srgbClr val="FFFF00"/>
                </a:solidFill>
                <a:latin typeface="Arial" charset="0"/>
              </a:rPr>
              <a:t>all be mysterious</a:t>
            </a:r>
            <a:r>
              <a:rPr lang="en-US" sz="3200" b="1">
                <a:solidFill>
                  <a:srgbClr val="FFFFFF"/>
                </a:solidFill>
                <a:latin typeface="Arial" charset="0"/>
              </a:rPr>
              <a:t>. </a:t>
            </a:r>
            <a:br>
              <a:rPr lang="en-US" sz="3200" b="1">
                <a:solidFill>
                  <a:srgbClr val="FFFFFF"/>
                </a:solidFill>
                <a:latin typeface="Arial" charset="0"/>
              </a:rPr>
            </a:br>
            <a:br>
              <a:rPr lang="en-US" sz="3200" b="1">
                <a:solidFill>
                  <a:srgbClr val="FFFFFF"/>
                </a:solidFill>
                <a:latin typeface="Arial" charset="0"/>
              </a:rPr>
            </a:br>
            <a:r>
              <a:rPr lang="en-US" sz="3200" b="1" baseline="30000">
                <a:solidFill>
                  <a:srgbClr val="FFFFFF"/>
                </a:solidFill>
                <a:latin typeface="Arial" charset="0"/>
              </a:rPr>
              <a:t>3</a:t>
            </a:r>
            <a:r>
              <a:rPr lang="en-US" sz="3200" b="1">
                <a:solidFill>
                  <a:srgbClr val="FFFFFF"/>
                </a:solidFill>
                <a:latin typeface="Arial" charset="0"/>
              </a:rPr>
              <a:t>But one who prophesies strengthens others, encourages them, and comforts them (NLT).</a:t>
            </a:r>
          </a:p>
        </p:txBody>
      </p:sp>
      <p:pic>
        <p:nvPicPr>
          <p:cNvPr id="162820" name="Picture 1032" descr="holy-bibl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2971800" cy="2205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6131" name="Rectangle 2"/>
          <p:cNvSpPr>
            <a:spLocks noGrp="1" noChangeArrowheads="1"/>
          </p:cNvSpPr>
          <p:nvPr>
            <p:ph type="title" idx="4294967295"/>
          </p:nvPr>
        </p:nvSpPr>
        <p:spPr>
          <a:xfrm>
            <a:off x="2771775" y="0"/>
            <a:ext cx="6372225" cy="2209800"/>
          </a:xfrm>
          <a:solidFill>
            <a:srgbClr val="CC3300"/>
          </a:solidFill>
        </p:spPr>
        <p:txBody>
          <a:bodyPr/>
          <a:lstStyle/>
          <a:p>
            <a:pPr marL="736600" indent="-736600" algn="l" eaLnBrk="1" hangingPunct="1">
              <a:lnSpc>
                <a:spcPct val="90000"/>
              </a:lnSpc>
              <a:defRPr/>
            </a:pPr>
            <a:r>
              <a:rPr lang="en-US" sz="3600" b="1" dirty="0">
                <a:solidFill>
                  <a:schemeClr val="bg1"/>
                </a:solidFill>
                <a:effectLst>
                  <a:outerShdw blurRad="38100" dist="38100" dir="2700000" algn="tl">
                    <a:srgbClr val="000000"/>
                  </a:outerShdw>
                </a:effectLst>
                <a:cs typeface="+mj-cs"/>
              </a:rPr>
              <a:t>A.	Prophecy is understood by others while tongues is understood only by God (2-3).</a:t>
            </a:r>
            <a:endParaRPr lang="en-US" sz="3600" b="1" dirty="0">
              <a:solidFill>
                <a:schemeClr val="tx1"/>
              </a:solidFill>
              <a:latin typeface="Times" pitchFamily="18" charset="0"/>
              <a:cs typeface="+mj-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4865" name="Text Box 2"/>
          <p:cNvSpPr txBox="1">
            <a:spLocks noChangeArrowheads="1"/>
          </p:cNvSpPr>
          <p:nvPr/>
        </p:nvSpPr>
        <p:spPr bwMode="auto">
          <a:xfrm>
            <a:off x="8543925" y="76200"/>
            <a:ext cx="52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ctr" eaLnBrk="1" hangingPunct="1"/>
            <a:r>
              <a:rPr lang="en-US" sz="2400" b="1">
                <a:solidFill>
                  <a:srgbClr val="000000"/>
                </a:solidFill>
                <a:latin typeface="Arial" charset="0"/>
              </a:rPr>
              <a:t>33</a:t>
            </a:r>
            <a:endParaRPr lang="en-US" sz="2400">
              <a:solidFill>
                <a:srgbClr val="000000"/>
              </a:solidFill>
              <a:latin typeface="Arial" charset="0"/>
            </a:endParaRPr>
          </a:p>
        </p:txBody>
      </p:sp>
      <p:sp>
        <p:nvSpPr>
          <p:cNvPr id="164866" name="Rectangle 181"/>
          <p:cNvSpPr>
            <a:spLocks noGrp="1" noChangeArrowheads="1"/>
          </p:cNvSpPr>
          <p:nvPr>
            <p:ph type="title" idx="4294967295"/>
          </p:nvPr>
        </p:nvSpPr>
        <p:spPr>
          <a:xfrm>
            <a:off x="609600" y="152400"/>
            <a:ext cx="7772400" cy="519113"/>
          </a:xfrm>
          <a:solidFill>
            <a:srgbClr val="000000"/>
          </a:solidFill>
        </p:spPr>
        <p:txBody>
          <a:bodyPr anchor="t">
            <a:spAutoFit/>
          </a:bodyPr>
          <a:lstStyle/>
          <a:p>
            <a:pPr algn="ctr" eaLnBrk="1" hangingPunct="1"/>
            <a:r>
              <a:rPr lang="en-US" altLang="zh-CN" sz="2800" b="1">
                <a:solidFill>
                  <a:srgbClr val="FFFFFF"/>
                </a:solidFill>
                <a:latin typeface="Arial" charset="0"/>
                <a:ea typeface="SimSun" charset="0"/>
                <a:cs typeface="SimSun" charset="0"/>
              </a:rPr>
              <a:t>Tongues Comparisons</a:t>
            </a:r>
            <a:endParaRPr lang="en-US" sz="2800" b="1">
              <a:solidFill>
                <a:srgbClr val="FFFFFF"/>
              </a:solidFill>
              <a:latin typeface="Arial" charset="0"/>
              <a:ea typeface="SimSun" charset="0"/>
              <a:cs typeface="SimSun" charset="0"/>
            </a:endParaRPr>
          </a:p>
        </p:txBody>
      </p:sp>
      <p:graphicFrame>
        <p:nvGraphicFramePr>
          <p:cNvPr id="126980" name="Group 1028"/>
          <p:cNvGraphicFramePr>
            <a:graphicFrameLocks noGrp="1"/>
          </p:cNvGraphicFramePr>
          <p:nvPr/>
        </p:nvGraphicFramePr>
        <p:xfrm>
          <a:off x="228600" y="836613"/>
          <a:ext cx="8686800" cy="5848350"/>
        </p:xfrm>
        <a:graphic>
          <a:graphicData uri="http://schemas.openxmlformats.org/drawingml/2006/table">
            <a:tbl>
              <a:tblPr/>
              <a:tblGrid>
                <a:gridCol w="25146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124200">
                  <a:extLst>
                    <a:ext uri="{9D8B030D-6E8A-4147-A177-3AD203B41FA5}">
                      <a16:colId xmlns:a16="http://schemas.microsoft.com/office/drawing/2014/main" val="20002"/>
                    </a:ext>
                  </a:extLst>
                </a:gridCol>
              </a:tblGrid>
              <a:tr h="819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3200" b="1" i="1" u="none" strike="noStrike" cap="none" normalizeH="0" baseline="0">
                          <a:ln>
                            <a:noFill/>
                          </a:ln>
                          <a:solidFill>
                            <a:schemeClr val="bg1"/>
                          </a:solidFill>
                          <a:effectLst/>
                          <a:latin typeface="Arial Narrow" charset="0"/>
                          <a:ea typeface="SimSun" charset="0"/>
                          <a:cs typeface="SimSun" charset="0"/>
                        </a:rPr>
                        <a:t>Tongues in…</a:t>
                      </a:r>
                      <a:endParaRPr kumimoji="0" lang="en-US" sz="3200" b="1" i="1" u="none" strike="noStrike" cap="none" normalizeH="0" baseline="0">
                        <a:ln>
                          <a:noFill/>
                        </a:ln>
                        <a:solidFill>
                          <a:schemeClr val="bg1"/>
                        </a:solidFill>
                        <a:effectLst/>
                        <a:latin typeface="Arial Narrow" charset="0"/>
                        <a:ea typeface="SimSun" charset="0"/>
                        <a:cs typeface="SimSun"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3200" b="1" i="1" u="none" strike="noStrike" cap="none" normalizeH="0" baseline="0">
                          <a:ln>
                            <a:noFill/>
                          </a:ln>
                          <a:solidFill>
                            <a:schemeClr val="bg1"/>
                          </a:solidFill>
                          <a:effectLst/>
                          <a:latin typeface="Arial Narrow" charset="0"/>
                          <a:ea typeface="SimSun" charset="0"/>
                          <a:cs typeface="SimSun" charset="0"/>
                        </a:rPr>
                        <a:t>Acts</a:t>
                      </a:r>
                      <a:endParaRPr kumimoji="0" lang="en-US" sz="2400" b="1" i="1" u="none" strike="noStrike" cap="none" normalizeH="0" baseline="0">
                        <a:ln>
                          <a:noFill/>
                        </a:ln>
                        <a:solidFill>
                          <a:schemeClr val="bg1"/>
                        </a:solidFill>
                        <a:effectLst/>
                        <a:latin typeface="Arial Narrow" charset="0"/>
                        <a:ea typeface="SimSun" charset="0"/>
                        <a:cs typeface="SimSu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3200" b="1" i="1" u="none" strike="noStrike" cap="none" normalizeH="0" baseline="0">
                          <a:ln>
                            <a:noFill/>
                          </a:ln>
                          <a:solidFill>
                            <a:schemeClr val="bg1"/>
                          </a:solidFill>
                          <a:effectLst/>
                          <a:latin typeface="Arial Narrow" charset="0"/>
                          <a:ea typeface="SimSun" charset="0"/>
                          <a:cs typeface="SimSun" charset="0"/>
                        </a:rPr>
                        <a:t>1 Corinthians</a:t>
                      </a:r>
                      <a:endParaRPr kumimoji="0" lang="en-US" sz="2400" b="1" i="1" u="none" strike="noStrike" cap="none" normalizeH="0" baseline="0">
                        <a:ln>
                          <a:noFill/>
                        </a:ln>
                        <a:solidFill>
                          <a:schemeClr val="bg1"/>
                        </a:solidFill>
                        <a:effectLst/>
                        <a:latin typeface="Arial Narrow" charset="0"/>
                        <a:ea typeface="SimSun" charset="0"/>
                        <a:cs typeface="SimSun"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2286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1" u="none" strike="noStrike" cap="none" normalizeH="0" baseline="0">
                          <a:ln>
                            <a:noFill/>
                          </a:ln>
                          <a:solidFill>
                            <a:schemeClr val="tx1"/>
                          </a:solidFill>
                          <a:effectLst/>
                          <a:latin typeface="Arial Narrow" charset="0"/>
                          <a:ea typeface="SimSun" charset="0"/>
                          <a:cs typeface="SimSun" charset="0"/>
                        </a:rPr>
                        <a:t>Both were known foreign languages</a:t>
                      </a:r>
                      <a:endParaRPr kumimoji="0" lang="en-US" sz="2400" b="1" i="0" u="none" strike="noStrike" cap="none" normalizeH="0" baseline="0">
                        <a:ln>
                          <a:noFill/>
                        </a:ln>
                        <a:solidFill>
                          <a:schemeClr val="tx1"/>
                        </a:solidFill>
                        <a:effectLst/>
                        <a:latin typeface="Times New Roman" charset="0"/>
                        <a:ea typeface="ＭＳ Ｐゴシック" charset="0"/>
                        <a:cs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400" b="1" i="0" u="none" strike="noStrike" cap="none" normalizeH="0" baseline="0">
                          <a:ln>
                            <a:noFill/>
                          </a:ln>
                          <a:solidFill>
                            <a:schemeClr val="tx1"/>
                          </a:solidFill>
                          <a:effectLst/>
                          <a:latin typeface="Arial Narrow" charset="0"/>
                          <a:ea typeface="SimSun" charset="0"/>
                          <a:cs typeface="SimSun" charset="0"/>
                        </a:rPr>
                        <a:t>Languages of the Roman world were spoken </a:t>
                      </a:r>
                      <a:br>
                        <a:rPr kumimoji="0" lang="en-US" altLang="zh-CN" sz="2400" b="1" i="0" u="none" strike="noStrike" cap="none" normalizeH="0" baseline="0">
                          <a:ln>
                            <a:noFill/>
                          </a:ln>
                          <a:solidFill>
                            <a:schemeClr val="tx1"/>
                          </a:solidFill>
                          <a:effectLst/>
                          <a:latin typeface="Arial Narrow" charset="0"/>
                          <a:ea typeface="SimSun" charset="0"/>
                          <a:cs typeface="SimSun" charset="0"/>
                        </a:rPr>
                      </a:br>
                      <a:r>
                        <a:rPr kumimoji="0" lang="en-US" altLang="zh-CN" sz="2400" b="1" i="0" u="none" strike="noStrike" cap="none" normalizeH="0" baseline="0">
                          <a:ln>
                            <a:noFill/>
                          </a:ln>
                          <a:solidFill>
                            <a:schemeClr val="tx1"/>
                          </a:solidFill>
                          <a:effectLst/>
                          <a:latin typeface="Arial Narrow" charset="0"/>
                          <a:ea typeface="SimSun" charset="0"/>
                          <a:cs typeface="SimSun" charset="0"/>
                        </a:rPr>
                        <a:t>(Acts 2:7-11)</a:t>
                      </a:r>
                      <a:endParaRPr kumimoji="0" lang="en-US" sz="2400" b="1" i="0" u="none" strike="noStrike" cap="none" normalizeH="0" baseline="0">
                        <a:ln>
                          <a:noFill/>
                        </a:ln>
                        <a:solidFill>
                          <a:schemeClr val="tx1"/>
                        </a:solidFill>
                        <a:effectLst/>
                        <a:latin typeface="Arial Narrow" charset="0"/>
                        <a:ea typeface="SimSun" charset="0"/>
                        <a:cs typeface="SimSu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a:ln>
                            <a:noFill/>
                          </a:ln>
                          <a:solidFill>
                            <a:schemeClr val="tx1"/>
                          </a:solidFill>
                          <a:effectLst/>
                          <a:latin typeface="Arial Narrow" charset="0"/>
                          <a:ea typeface="SimSun" charset="0"/>
                          <a:cs typeface="SimSun" charset="0"/>
                        </a:rPr>
                        <a:t>The same word (</a:t>
                      </a:r>
                      <a:r>
                        <a:rPr kumimoji="0" lang="en-US" altLang="zh-CN" sz="2400" b="1" i="1" u="none" strike="noStrike" cap="none" normalizeH="0" baseline="0" dirty="0" err="1">
                          <a:ln>
                            <a:noFill/>
                          </a:ln>
                          <a:solidFill>
                            <a:schemeClr val="tx1"/>
                          </a:solidFill>
                          <a:effectLst/>
                          <a:latin typeface="Arial Narrow" charset="0"/>
                          <a:ea typeface="SimSun" charset="0"/>
                          <a:cs typeface="SimSun" charset="0"/>
                        </a:rPr>
                        <a:t>glossa</a:t>
                      </a:r>
                      <a:r>
                        <a:rPr kumimoji="0" lang="en-US" altLang="zh-CN" sz="2400" b="1" i="0" u="none" strike="noStrike" cap="none" normalizeH="0" baseline="0" dirty="0">
                          <a:ln>
                            <a:noFill/>
                          </a:ln>
                          <a:solidFill>
                            <a:schemeClr val="tx1"/>
                          </a:solidFill>
                          <a:effectLst/>
                          <a:latin typeface="Arial Narrow" charset="0"/>
                          <a:ea typeface="SimSun" charset="0"/>
                          <a:cs typeface="SimSun" charset="0"/>
                        </a:rPr>
                        <a:t>) is used, so the nature of the gift is the same (</a:t>
                      </a:r>
                      <a:r>
                        <a:rPr kumimoji="0" lang="en-US" sz="2400" b="1" i="0" u="none" strike="noStrike" cap="none" normalizeH="0" baseline="0" dirty="0">
                          <a:ln>
                            <a:noFill/>
                          </a:ln>
                          <a:solidFill>
                            <a:schemeClr val="tx1"/>
                          </a:solidFill>
                          <a:effectLst/>
                          <a:latin typeface="Arial Narrow" charset="0"/>
                          <a:ea typeface="SimSun" charset="0"/>
                          <a:cs typeface="SimSun" charset="0"/>
                        </a:rPr>
                        <a:t>Rom. 3:13; 14:11; Phil. 2:11 all refer to intelligible speech)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5544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400" b="1" i="1" u="none" strike="noStrike" cap="none" normalizeH="0" baseline="0">
                          <a:ln>
                            <a:noFill/>
                          </a:ln>
                          <a:solidFill>
                            <a:schemeClr val="tx1"/>
                          </a:solidFill>
                          <a:effectLst/>
                          <a:latin typeface="Arial Narrow" charset="0"/>
                          <a:ea typeface="SimSun" charset="0"/>
                          <a:cs typeface="SimSun" charset="0"/>
                        </a:rPr>
                        <a:t>Both functioned as a sign to unbelievers</a:t>
                      </a:r>
                      <a:endParaRPr kumimoji="0" lang="en-US" sz="2400" b="1" i="1" u="none" strike="noStrike" cap="none" normalizeH="0" baseline="0">
                        <a:ln>
                          <a:noFill/>
                        </a:ln>
                        <a:solidFill>
                          <a:schemeClr val="tx1"/>
                        </a:solidFill>
                        <a:effectLst/>
                        <a:latin typeface="Arial Narrow" charset="0"/>
                        <a:ea typeface="SimSun" charset="0"/>
                        <a:cs typeface="SimSun"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400" b="1" i="0" u="none" strike="noStrike" cap="none" normalizeH="0" baseline="0">
                          <a:ln>
                            <a:noFill/>
                          </a:ln>
                          <a:solidFill>
                            <a:schemeClr val="tx1"/>
                          </a:solidFill>
                          <a:effectLst/>
                          <a:latin typeface="Arial Narrow" charset="0"/>
                          <a:ea typeface="SimSun" charset="0"/>
                          <a:cs typeface="SimSun" charset="0"/>
                        </a:rPr>
                        <a:t>Listeners were exhorted to receive forgiveness </a:t>
                      </a:r>
                      <a:br>
                        <a:rPr kumimoji="0" lang="en-US" altLang="zh-CN" sz="2400" b="1" i="0" u="none" strike="noStrike" cap="none" normalizeH="0" baseline="0">
                          <a:ln>
                            <a:noFill/>
                          </a:ln>
                          <a:solidFill>
                            <a:schemeClr val="tx1"/>
                          </a:solidFill>
                          <a:effectLst/>
                          <a:latin typeface="Arial Narrow" charset="0"/>
                          <a:ea typeface="SimSun" charset="0"/>
                          <a:cs typeface="SimSun" charset="0"/>
                        </a:rPr>
                      </a:br>
                      <a:r>
                        <a:rPr kumimoji="0" lang="en-US" altLang="zh-CN" sz="2400" b="1" i="0" u="none" strike="noStrike" cap="none" normalizeH="0" baseline="0">
                          <a:ln>
                            <a:noFill/>
                          </a:ln>
                          <a:solidFill>
                            <a:schemeClr val="tx1"/>
                          </a:solidFill>
                          <a:effectLst/>
                          <a:latin typeface="Arial Narrow" charset="0"/>
                          <a:ea typeface="SimSun" charset="0"/>
                          <a:cs typeface="SimSun" charset="0"/>
                        </a:rPr>
                        <a:t>(Acts 2:38)</a:t>
                      </a:r>
                      <a:endParaRPr kumimoji="0" lang="en-US" sz="2400" b="1" i="0" u="none" strike="noStrike" cap="none" normalizeH="0" baseline="0">
                        <a:ln>
                          <a:noFill/>
                        </a:ln>
                        <a:solidFill>
                          <a:schemeClr val="tx1"/>
                        </a:solidFill>
                        <a:effectLst/>
                        <a:latin typeface="Arial Narrow" charset="0"/>
                        <a:ea typeface="SimSun" charset="0"/>
                        <a:cs typeface="SimSu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chemeClr val="tx1"/>
                          </a:solidFill>
                          <a:effectLst/>
                          <a:latin typeface="Arial Narrow" charset="0"/>
                          <a:ea typeface="SimSun" charset="0"/>
                          <a:cs typeface="SimSun" charset="0"/>
                        </a:rPr>
                        <a:t>Unbelievers in the assembly needed translation for blessing </a:t>
                      </a:r>
                      <a:br>
                        <a:rPr kumimoji="0" lang="en-US" altLang="zh-CN" sz="2400" b="1" i="0" u="none" strike="noStrike" cap="none" normalizeH="0" baseline="0">
                          <a:ln>
                            <a:noFill/>
                          </a:ln>
                          <a:solidFill>
                            <a:schemeClr val="tx1"/>
                          </a:solidFill>
                          <a:effectLst/>
                          <a:latin typeface="Arial Narrow" charset="0"/>
                          <a:ea typeface="SimSun" charset="0"/>
                          <a:cs typeface="SimSun" charset="0"/>
                        </a:rPr>
                      </a:br>
                      <a:r>
                        <a:rPr kumimoji="0" lang="en-US" altLang="zh-CN" sz="2400" b="1" i="0" u="none" strike="noStrike" cap="none" normalizeH="0" baseline="0">
                          <a:ln>
                            <a:noFill/>
                          </a:ln>
                          <a:solidFill>
                            <a:schemeClr val="tx1"/>
                          </a:solidFill>
                          <a:effectLst/>
                          <a:latin typeface="Arial Narrow" charset="0"/>
                          <a:ea typeface="SimSun" charset="0"/>
                          <a:cs typeface="SimSun" charset="0"/>
                        </a:rPr>
                        <a:t>(1 Cor.14:21-22)</a:t>
                      </a:r>
                      <a:endParaRPr kumimoji="0" lang="en-US" sz="2400" b="1" i="0" u="none" strike="noStrike" cap="none" normalizeH="0" baseline="0">
                        <a:ln>
                          <a:noFill/>
                        </a:ln>
                        <a:solidFill>
                          <a:schemeClr val="tx1"/>
                        </a:solidFill>
                        <a:effectLst/>
                        <a:latin typeface="Times New Roman"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8872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400" b="1" i="1" u="none" strike="noStrike" cap="none" normalizeH="0" baseline="0">
                          <a:ln>
                            <a:noFill/>
                          </a:ln>
                          <a:solidFill>
                            <a:schemeClr val="tx1"/>
                          </a:solidFill>
                          <a:effectLst/>
                          <a:latin typeface="Arial Narrow" charset="0"/>
                          <a:ea typeface="SimSun" charset="0"/>
                          <a:cs typeface="SimSun" charset="0"/>
                        </a:rPr>
                        <a:t>Both have God as the Source rather than self</a:t>
                      </a:r>
                      <a:endParaRPr kumimoji="0" lang="en-US" sz="2400" b="1" i="1" u="none" strike="noStrike" cap="none" normalizeH="0" baseline="0">
                        <a:ln>
                          <a:noFill/>
                        </a:ln>
                        <a:solidFill>
                          <a:schemeClr val="tx1"/>
                        </a:solidFill>
                        <a:effectLst/>
                        <a:latin typeface="Arial Narrow" charset="0"/>
                        <a:ea typeface="SimSun" charset="0"/>
                        <a:cs typeface="SimSun"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2400" b="1" i="0" u="none" strike="noStrike" cap="none" normalizeH="0" baseline="0">
                          <a:ln>
                            <a:noFill/>
                          </a:ln>
                          <a:solidFill>
                            <a:schemeClr val="tx1"/>
                          </a:solidFill>
                          <a:effectLst/>
                          <a:latin typeface="Arial Narrow" charset="0"/>
                          <a:ea typeface="SimSun" charset="0"/>
                          <a:cs typeface="SimSun" charset="0"/>
                        </a:rPr>
                        <a:t>The tongues speakers were not trying to get the gift (Acts 2:2)</a:t>
                      </a:r>
                      <a:endParaRPr kumimoji="0" lang="en-US" sz="2400" b="1" i="0" u="none" strike="noStrike" cap="none" normalizeH="0" baseline="0">
                        <a:ln>
                          <a:noFill/>
                        </a:ln>
                        <a:solidFill>
                          <a:schemeClr val="tx1"/>
                        </a:solidFill>
                        <a:effectLst/>
                        <a:latin typeface="Arial Narrow" charset="0"/>
                        <a:ea typeface="SimSun" charset="0"/>
                        <a:cs typeface="SimSu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a:ln>
                            <a:noFill/>
                          </a:ln>
                          <a:solidFill>
                            <a:schemeClr val="tx1"/>
                          </a:solidFill>
                          <a:effectLst/>
                          <a:latin typeface="Arial Narrow" charset="0"/>
                          <a:ea typeface="SimSun" charset="0"/>
                          <a:cs typeface="SimSun" charset="0"/>
                        </a:rPr>
                        <a:t>Tongues is among the gifts of the Spirit </a:t>
                      </a:r>
                      <a:br>
                        <a:rPr kumimoji="0" lang="en-US" altLang="zh-CN" sz="2400" b="1" i="0" u="none" strike="noStrike" cap="none" normalizeH="0" baseline="0" dirty="0">
                          <a:ln>
                            <a:noFill/>
                          </a:ln>
                          <a:solidFill>
                            <a:schemeClr val="tx1"/>
                          </a:solidFill>
                          <a:effectLst/>
                          <a:latin typeface="Arial Narrow" charset="0"/>
                          <a:ea typeface="SimSun" charset="0"/>
                          <a:cs typeface="SimSun" charset="0"/>
                        </a:rPr>
                      </a:br>
                      <a:r>
                        <a:rPr kumimoji="0" lang="en-US" altLang="zh-CN" sz="2400" b="1" i="0" u="none" strike="noStrike" cap="none" normalizeH="0" baseline="0" dirty="0">
                          <a:ln>
                            <a:noFill/>
                          </a:ln>
                          <a:solidFill>
                            <a:schemeClr val="tx1"/>
                          </a:solidFill>
                          <a:effectLst/>
                          <a:latin typeface="Arial Narrow" charset="0"/>
                          <a:ea typeface="SimSun" charset="0"/>
                          <a:cs typeface="SimSun" charset="0"/>
                        </a:rPr>
                        <a:t>(1 Cor. 12–14)</a:t>
                      </a:r>
                      <a:endParaRPr kumimoji="0" lang="en-US" sz="2400" b="1" i="0" u="none" strike="noStrike" cap="none" normalizeH="0" baseline="0" dirty="0">
                        <a:ln>
                          <a:noFill/>
                        </a:ln>
                        <a:solidFill>
                          <a:schemeClr val="tx1"/>
                        </a:solidFill>
                        <a:effectLst/>
                        <a:latin typeface="Times New Roman"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
        <p:nvSpPr>
          <p:cNvPr id="166914" name="Rectangle 5"/>
          <p:cNvSpPr>
            <a:spLocks noChangeArrowheads="1"/>
          </p:cNvSpPr>
          <p:nvPr/>
        </p:nvSpPr>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
        <p:nvSpPr>
          <p:cNvPr id="166915" name="Rectangle 2"/>
          <p:cNvSpPr>
            <a:spLocks noChangeArrowheads="1"/>
          </p:cNvSpPr>
          <p:nvPr/>
        </p:nvSpPr>
        <p:spPr bwMode="auto">
          <a:xfrm>
            <a:off x="0" y="2286000"/>
            <a:ext cx="91440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736600" indent="-736600" algn="ctr" eaLnBrk="0" hangingPunct="0">
              <a:lnSpc>
                <a:spcPct val="90000"/>
              </a:lnSpc>
            </a:pPr>
            <a:r>
              <a:rPr lang="en-US" sz="3200" baseline="30000">
                <a:solidFill>
                  <a:srgbClr val="FFFFFF"/>
                </a:solidFill>
                <a:latin typeface="Arial" charset="0"/>
              </a:rPr>
              <a:t>4</a:t>
            </a:r>
            <a:r>
              <a:rPr lang="en-US" sz="3200">
                <a:solidFill>
                  <a:srgbClr val="FFFFFF"/>
                </a:solidFill>
                <a:latin typeface="Arial" charset="0"/>
              </a:rPr>
              <a:t>A person who speaks in tongues </a:t>
            </a:r>
            <a:r>
              <a:rPr lang="en-US" sz="3200">
                <a:solidFill>
                  <a:srgbClr val="FFFF00"/>
                </a:solidFill>
                <a:latin typeface="Arial" charset="0"/>
              </a:rPr>
              <a:t>is strengthened personally</a:t>
            </a:r>
            <a:r>
              <a:rPr lang="en-US" sz="3200">
                <a:solidFill>
                  <a:srgbClr val="FFFFFF"/>
                </a:solidFill>
                <a:latin typeface="Arial" charset="0"/>
              </a:rPr>
              <a:t>, but one who speaks a word of prophecy strengthens the entire church.</a:t>
            </a:r>
            <a:br>
              <a:rPr lang="en-US" sz="3200">
                <a:solidFill>
                  <a:srgbClr val="FFFFFF"/>
                </a:solidFill>
                <a:latin typeface="Arial" charset="0"/>
              </a:rPr>
            </a:br>
            <a:br>
              <a:rPr lang="en-US" sz="3200" baseline="30000">
                <a:solidFill>
                  <a:srgbClr val="FFFFFF"/>
                </a:solidFill>
                <a:latin typeface="Arial" charset="0"/>
              </a:rPr>
            </a:br>
            <a:r>
              <a:rPr lang="en-US" sz="3200" baseline="30000">
                <a:solidFill>
                  <a:srgbClr val="FFFFFF"/>
                </a:solidFill>
                <a:latin typeface="Arial" charset="0"/>
              </a:rPr>
              <a:t>5</a:t>
            </a:r>
            <a:r>
              <a:rPr lang="en-US" sz="3200">
                <a:solidFill>
                  <a:srgbClr val="FFFFFF"/>
                </a:solidFill>
                <a:latin typeface="Arial" charset="0"/>
              </a:rPr>
              <a:t>I wish you could all speak in tongues, but even more I wish you could all prophesy. For prophecy is greater than speaking in tongues, unless someone interprets what you are saying so that the whole church will be strengthened (NLT).</a:t>
            </a:r>
          </a:p>
        </p:txBody>
      </p:sp>
      <p:pic>
        <p:nvPicPr>
          <p:cNvPr id="166916" name="Picture 1029" descr="holy-bibl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2971800" cy="2205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26" name="Rectangle 2"/>
          <p:cNvSpPr>
            <a:spLocks noGrp="1" noChangeArrowheads="1"/>
          </p:cNvSpPr>
          <p:nvPr>
            <p:ph type="title" idx="4294967295"/>
          </p:nvPr>
        </p:nvSpPr>
        <p:spPr>
          <a:xfrm>
            <a:off x="2916238" y="0"/>
            <a:ext cx="6227762" cy="2209800"/>
          </a:xfrm>
          <a:solidFill>
            <a:schemeClr val="accent2"/>
          </a:solidFill>
        </p:spPr>
        <p:txBody>
          <a:bodyPr/>
          <a:lstStyle/>
          <a:p>
            <a:pPr marL="736600" indent="-736600" algn="l" eaLnBrk="1" hangingPunct="1">
              <a:lnSpc>
                <a:spcPct val="90000"/>
              </a:lnSpc>
              <a:defRPr/>
            </a:pPr>
            <a:r>
              <a:rPr lang="en-US" sz="3600" b="1" dirty="0">
                <a:solidFill>
                  <a:schemeClr val="bg1"/>
                </a:solidFill>
                <a:effectLst>
                  <a:outerShdw blurRad="38100" dist="38100" dir="2700000" algn="tl">
                    <a:srgbClr val="000000"/>
                  </a:outerShdw>
                </a:effectLst>
                <a:latin typeface="Arial" charset="0"/>
                <a:ea typeface="Osaka" charset="0"/>
                <a:cs typeface="Osaka" charset="0"/>
              </a:rPr>
              <a:t>B.	Prophecy edifies the church while tongues only edifies the speaker (4-5).</a:t>
            </a:r>
            <a:endParaRPr lang="en-US" sz="3600" b="1" dirty="0">
              <a:solidFill>
                <a:schemeClr val="bg1"/>
              </a:solidFill>
              <a:latin typeface="Arial" charset="0"/>
              <a:ea typeface="Osaka" charset="0"/>
              <a:cs typeface="Osaka" charset="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ChangeArrowheads="1"/>
          </p:cNvSpPr>
          <p:nvPr/>
        </p:nvSpPr>
        <p:spPr bwMode="auto">
          <a:xfrm>
            <a:off x="0" y="-152400"/>
            <a:ext cx="9396413" cy="70104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
        <p:nvSpPr>
          <p:cNvPr id="168962" name="Rectangle 2"/>
          <p:cNvSpPr>
            <a:spLocks noGrp="1" noChangeArrowheads="1"/>
          </p:cNvSpPr>
          <p:nvPr>
            <p:ph type="title" idx="4294967295"/>
          </p:nvPr>
        </p:nvSpPr>
        <p:spPr>
          <a:xfrm>
            <a:off x="107950" y="274638"/>
            <a:ext cx="8578850" cy="1143000"/>
          </a:xfrm>
        </p:spPr>
        <p:txBody>
          <a:bodyPr/>
          <a:lstStyle/>
          <a:p>
            <a:pPr marL="658813" indent="-658813" algn="l" eaLnBrk="1" hangingPunct="1"/>
            <a:r>
              <a:rPr lang="en-US" b="1">
                <a:solidFill>
                  <a:schemeClr val="bg1"/>
                </a:solidFill>
                <a:latin typeface="Arial" charset="0"/>
                <a:ea typeface="ＭＳ Ｐゴシック" charset="0"/>
              </a:rPr>
              <a:t>II. Uninterpreted tongues are </a:t>
            </a:r>
            <a:r>
              <a:rPr lang="en-US" b="1">
                <a:solidFill>
                  <a:srgbClr val="FFFF00"/>
                </a:solidFill>
                <a:latin typeface="Arial" charset="0"/>
                <a:ea typeface="ＭＳ Ｐゴシック" charset="0"/>
              </a:rPr>
              <a:t>incomprehensible</a:t>
            </a:r>
            <a:r>
              <a:rPr lang="en-US" b="1">
                <a:solidFill>
                  <a:schemeClr val="bg1"/>
                </a:solidFill>
                <a:latin typeface="Arial" charset="0"/>
                <a:ea typeface="ＭＳ Ｐゴシック" charset="0"/>
              </a:rPr>
              <a:t> (6-19)</a:t>
            </a:r>
            <a:endParaRPr lang="en-US" b="1">
              <a:latin typeface="Arial" charset="0"/>
              <a:ea typeface="ＭＳ Ｐゴシック" charset="0"/>
            </a:endParaRPr>
          </a:p>
        </p:txBody>
      </p:sp>
      <p:sp>
        <p:nvSpPr>
          <p:cNvPr id="168963" name="Rectangle 5"/>
          <p:cNvSpPr>
            <a:spLocks noChangeArrowheads="1"/>
          </p:cNvSpPr>
          <p:nvPr/>
        </p:nvSpPr>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pic>
        <p:nvPicPr>
          <p:cNvPr id="168964" name="Picture 7" descr="tonguesdebstowa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28800" y="2133600"/>
            <a:ext cx="5513388" cy="413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Title 1"/>
          <p:cNvSpPr>
            <a:spLocks noGrp="1"/>
          </p:cNvSpPr>
          <p:nvPr>
            <p:ph type="title"/>
          </p:nvPr>
        </p:nvSpPr>
        <p:spPr>
          <a:xfrm>
            <a:off x="0" y="-30163"/>
            <a:ext cx="9144000" cy="1443038"/>
          </a:xfrm>
          <a:solidFill>
            <a:schemeClr val="tx2"/>
          </a:solidFill>
        </p:spPr>
        <p:txBody>
          <a:bodyPr anchor="t"/>
          <a:lstStyle/>
          <a:p>
            <a:pPr algn="ctr" eaLnBrk="1" hangingPunct="1"/>
            <a:r>
              <a:rPr lang="en-US" b="1">
                <a:solidFill>
                  <a:srgbClr val="FFFFFF"/>
                </a:solidFill>
                <a:latin typeface="Candara" charset="0"/>
              </a:rPr>
              <a:t>Tongues benefit no one unless they reveal God's will (1 Cor. 14:6 </a:t>
            </a:r>
            <a:r>
              <a:rPr lang="en-US" sz="3200" b="1">
                <a:solidFill>
                  <a:srgbClr val="FFFFFF"/>
                </a:solidFill>
                <a:latin typeface="Candara" charset="0"/>
              </a:rPr>
              <a:t>NAU</a:t>
            </a:r>
            <a:r>
              <a:rPr lang="en-US" b="1">
                <a:solidFill>
                  <a:srgbClr val="FFFFFF"/>
                </a:solidFill>
                <a:latin typeface="Candara" charset="0"/>
              </a:rPr>
              <a:t>)</a:t>
            </a:r>
          </a:p>
        </p:txBody>
      </p:sp>
      <p:sp>
        <p:nvSpPr>
          <p:cNvPr id="3" name="Content Placeholder 2"/>
          <p:cNvSpPr>
            <a:spLocks noGrp="1"/>
          </p:cNvSpPr>
          <p:nvPr>
            <p:ph sz="quarter" idx="13"/>
          </p:nvPr>
        </p:nvSpPr>
        <p:spPr>
          <a:xfrm>
            <a:off x="0" y="1628775"/>
            <a:ext cx="9144000" cy="5054600"/>
          </a:xfrm>
        </p:spPr>
        <p:txBody>
          <a:bodyPr>
            <a:noAutofit/>
          </a:bodyPr>
          <a:lstStyle/>
          <a:p>
            <a:pPr marL="0" indent="0" eaLnBrk="1" fontAlgn="auto" hangingPunct="1">
              <a:spcAft>
                <a:spcPts val="0"/>
              </a:spcAft>
              <a:buFont typeface="Arial" pitchFamily="34" charset="0"/>
              <a:buNone/>
              <a:defRPr/>
            </a:pPr>
            <a:r>
              <a:rPr lang="en-US" sz="3600" b="1" dirty="0">
                <a:ea typeface="+mn-ea"/>
              </a:rPr>
              <a:t>6 </a:t>
            </a:r>
            <a:r>
              <a:rPr lang="en-US" sz="3600" dirty="0">
                <a:ea typeface="+mn-ea"/>
              </a:rPr>
              <a:t>But now, brethren, if I come to you speaking in tongues, what will I profit you unless I speak to you either by way of revelation or of knowledge or of prophecy or of teaching?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itle 1"/>
          <p:cNvSpPr>
            <a:spLocks noGrp="1"/>
          </p:cNvSpPr>
          <p:nvPr>
            <p:ph type="title"/>
          </p:nvPr>
        </p:nvSpPr>
        <p:spPr>
          <a:xfrm>
            <a:off x="0" y="-171450"/>
            <a:ext cx="9144000" cy="1800225"/>
          </a:xfrm>
          <a:solidFill>
            <a:schemeClr val="tx2"/>
          </a:solidFill>
        </p:spPr>
        <p:txBody>
          <a:bodyPr/>
          <a:lstStyle/>
          <a:p>
            <a:pPr algn="ctr" eaLnBrk="1" hangingPunct="1"/>
            <a:r>
              <a:rPr lang="en-US" b="1">
                <a:solidFill>
                  <a:srgbClr val="FFFFFF"/>
                </a:solidFill>
                <a:latin typeface="Candara" charset="0"/>
              </a:rPr>
              <a:t>Tongues without interpretation don’t communicate like musical instruments that don’t distinguish notes (14:7-9 NAU).</a:t>
            </a:r>
          </a:p>
        </p:txBody>
      </p:sp>
      <p:sp>
        <p:nvSpPr>
          <p:cNvPr id="3" name="Content Placeholder 2"/>
          <p:cNvSpPr>
            <a:spLocks noGrp="1"/>
          </p:cNvSpPr>
          <p:nvPr>
            <p:ph sz="quarter" idx="13"/>
          </p:nvPr>
        </p:nvSpPr>
        <p:spPr>
          <a:xfrm>
            <a:off x="0" y="1628775"/>
            <a:ext cx="9144000" cy="5256213"/>
          </a:xfrm>
        </p:spPr>
        <p:txBody>
          <a:bodyPr>
            <a:noAutofit/>
          </a:bodyPr>
          <a:lstStyle/>
          <a:p>
            <a:pPr marL="0" indent="0" eaLnBrk="1" fontAlgn="auto" hangingPunct="1">
              <a:spcAft>
                <a:spcPts val="0"/>
              </a:spcAft>
              <a:buFont typeface="Arial" pitchFamily="34" charset="0"/>
              <a:buNone/>
              <a:defRPr/>
            </a:pPr>
            <a:r>
              <a:rPr lang="en-US" sz="3600" b="1" dirty="0">
                <a:ea typeface="+mn-ea"/>
              </a:rPr>
              <a:t>7 </a:t>
            </a:r>
            <a:r>
              <a:rPr lang="en-US" sz="3600" dirty="0">
                <a:ea typeface="+mn-ea"/>
              </a:rPr>
              <a:t>Yet </a:t>
            </a:r>
            <a:r>
              <a:rPr lang="en-US" sz="3600" i="1" dirty="0">
                <a:ea typeface="+mn-ea"/>
              </a:rPr>
              <a:t>even</a:t>
            </a:r>
            <a:r>
              <a:rPr lang="en-US" sz="3600" dirty="0">
                <a:ea typeface="+mn-ea"/>
              </a:rPr>
              <a:t> lifeless things, either flute or harp…if they do not produce a distinction in the tones, how will it be known what is played on the flute or on the harp? </a:t>
            </a:r>
            <a:r>
              <a:rPr lang="en-US" sz="3600" b="1" dirty="0">
                <a:ea typeface="+mn-ea"/>
              </a:rPr>
              <a:t>8 </a:t>
            </a:r>
            <a:r>
              <a:rPr lang="en-US" sz="3600" dirty="0">
                <a:ea typeface="+mn-ea"/>
              </a:rPr>
              <a:t>For if the bugle produces an indistinct sound, who will prepare himself for battle? </a:t>
            </a:r>
            <a:r>
              <a:rPr lang="en-US" sz="3600" b="1" dirty="0">
                <a:ea typeface="+mn-ea"/>
              </a:rPr>
              <a:t>9 </a:t>
            </a:r>
            <a:r>
              <a:rPr lang="en-US" sz="3600" dirty="0">
                <a:ea typeface="+mn-ea"/>
              </a:rPr>
              <a:t>So also you, unless you utter by the tongue speech that is clear, how will it be known what is spoken? For you will be speaking into the air.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
        <p:nvSpPr>
          <p:cNvPr id="119811" name="Rectangle 2"/>
          <p:cNvSpPr>
            <a:spLocks noGrp="1" noChangeArrowheads="1"/>
          </p:cNvSpPr>
          <p:nvPr>
            <p:ph type="title" idx="4294967295"/>
          </p:nvPr>
        </p:nvSpPr>
        <p:spPr/>
        <p:txBody>
          <a:bodyPr/>
          <a:lstStyle/>
          <a:p>
            <a:pPr eaLnBrk="1" hangingPunct="1"/>
            <a:r>
              <a:rPr lang="en-US" sz="5400" b="1">
                <a:solidFill>
                  <a:schemeClr val="bg1"/>
                </a:solidFill>
                <a:latin typeface="Arial" charset="0"/>
                <a:ea typeface="Osaka" charset="0"/>
                <a:cs typeface="Osaka" charset="0"/>
              </a:rPr>
              <a:t>God Speaks</a:t>
            </a:r>
          </a:p>
        </p:txBody>
      </p:sp>
      <p:sp>
        <p:nvSpPr>
          <p:cNvPr id="119812" name="Rectangle 5"/>
          <p:cNvSpPr>
            <a:spLocks noChangeArrowheads="1"/>
          </p:cNvSpPr>
          <p:nvPr/>
        </p:nvSpPr>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Title 1"/>
          <p:cNvSpPr>
            <a:spLocks noGrp="1"/>
          </p:cNvSpPr>
          <p:nvPr>
            <p:ph type="title"/>
          </p:nvPr>
        </p:nvSpPr>
        <p:spPr>
          <a:xfrm>
            <a:off x="0" y="-61913"/>
            <a:ext cx="9144000" cy="1258888"/>
          </a:xfrm>
          <a:solidFill>
            <a:schemeClr val="tx2"/>
          </a:solidFill>
        </p:spPr>
        <p:txBody>
          <a:bodyPr/>
          <a:lstStyle/>
          <a:p>
            <a:pPr algn="ctr" eaLnBrk="1" hangingPunct="1"/>
            <a:r>
              <a:rPr lang="en-US" b="1">
                <a:solidFill>
                  <a:srgbClr val="FFFFFF"/>
                </a:solidFill>
                <a:latin typeface="Candara" charset="0"/>
              </a:rPr>
              <a:t>Emphasize intelligible gifts more than uninterpreted tongues (14:10-12 NAU)</a:t>
            </a:r>
          </a:p>
        </p:txBody>
      </p:sp>
      <p:sp>
        <p:nvSpPr>
          <p:cNvPr id="3" name="Content Placeholder 2"/>
          <p:cNvSpPr>
            <a:spLocks noGrp="1"/>
          </p:cNvSpPr>
          <p:nvPr>
            <p:ph sz="quarter" idx="13"/>
          </p:nvPr>
        </p:nvSpPr>
        <p:spPr>
          <a:xfrm>
            <a:off x="0" y="1341438"/>
            <a:ext cx="9144000" cy="4983162"/>
          </a:xfrm>
        </p:spPr>
        <p:txBody>
          <a:bodyPr>
            <a:noAutofit/>
          </a:bodyPr>
          <a:lstStyle/>
          <a:p>
            <a:pPr marL="0" indent="0" eaLnBrk="1" fontAlgn="auto" hangingPunct="1">
              <a:spcAft>
                <a:spcPts val="0"/>
              </a:spcAft>
              <a:buFont typeface="Arial" pitchFamily="34" charset="0"/>
              <a:buNone/>
              <a:defRPr/>
            </a:pPr>
            <a:r>
              <a:rPr lang="en-US" sz="3600" b="1" dirty="0">
                <a:ea typeface="+mn-ea"/>
              </a:rPr>
              <a:t>10 </a:t>
            </a:r>
            <a:r>
              <a:rPr lang="en-US" sz="3600" dirty="0">
                <a:ea typeface="+mn-ea"/>
              </a:rPr>
              <a:t>There are, perhaps, a great many kinds of languages in the world, and no </a:t>
            </a:r>
            <a:r>
              <a:rPr lang="en-US" sz="3600" i="1" dirty="0">
                <a:ea typeface="+mn-ea"/>
              </a:rPr>
              <a:t>kind</a:t>
            </a:r>
            <a:r>
              <a:rPr lang="en-US" sz="3600" dirty="0">
                <a:ea typeface="+mn-ea"/>
              </a:rPr>
              <a:t> is without meaning. </a:t>
            </a:r>
            <a:r>
              <a:rPr lang="en-US" sz="3600" b="1" dirty="0">
                <a:ea typeface="+mn-ea"/>
              </a:rPr>
              <a:t>11 </a:t>
            </a:r>
            <a:r>
              <a:rPr lang="en-US" sz="3600" dirty="0">
                <a:ea typeface="+mn-ea"/>
              </a:rPr>
              <a:t>If then I do not know the meaning of the language, I will be to the one who speaks a barbarian, and the one who speaks will be a barbarian to me. </a:t>
            </a:r>
            <a:r>
              <a:rPr lang="en-US" sz="3600" b="1" dirty="0">
                <a:ea typeface="+mn-ea"/>
              </a:rPr>
              <a:t>12 </a:t>
            </a:r>
            <a:r>
              <a:rPr lang="en-US" sz="3600" dirty="0">
                <a:ea typeface="+mn-ea"/>
              </a:rPr>
              <a:t>So also you, since you are zealous of spiritual </a:t>
            </a:r>
            <a:r>
              <a:rPr lang="en-US" sz="3600" i="1" dirty="0">
                <a:ea typeface="+mn-ea"/>
              </a:rPr>
              <a:t>gifts</a:t>
            </a:r>
            <a:r>
              <a:rPr lang="en-US" sz="3600" dirty="0">
                <a:ea typeface="+mn-ea"/>
              </a:rPr>
              <a:t>, seek to abound for the edification of the church.</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Title 1"/>
          <p:cNvSpPr>
            <a:spLocks noGrp="1"/>
          </p:cNvSpPr>
          <p:nvPr>
            <p:ph type="title"/>
          </p:nvPr>
        </p:nvSpPr>
        <p:spPr>
          <a:xfrm>
            <a:off x="0" y="0"/>
            <a:ext cx="9144000" cy="1844675"/>
          </a:xfrm>
          <a:solidFill>
            <a:schemeClr val="tx2"/>
          </a:solidFill>
        </p:spPr>
        <p:txBody>
          <a:bodyPr anchor="t"/>
          <a:lstStyle/>
          <a:p>
            <a:pPr algn="ctr" eaLnBrk="1" hangingPunct="1"/>
            <a:r>
              <a:rPr lang="en-US" b="1" dirty="0">
                <a:solidFill>
                  <a:srgbClr val="FFFFFF"/>
                </a:solidFill>
                <a:latin typeface="Candara" charset="0"/>
              </a:rPr>
              <a:t>Prayer and singing are superior only when understood because this edifies people </a:t>
            </a:r>
            <a:br>
              <a:rPr lang="en-US" b="1" dirty="0">
                <a:solidFill>
                  <a:srgbClr val="FFFFFF"/>
                </a:solidFill>
                <a:latin typeface="Candara" charset="0"/>
              </a:rPr>
            </a:br>
            <a:r>
              <a:rPr lang="en-US" b="1" dirty="0">
                <a:solidFill>
                  <a:srgbClr val="FFFFFF"/>
                </a:solidFill>
                <a:latin typeface="Candara" charset="0"/>
              </a:rPr>
              <a:t>(14:13-17 NAU)</a:t>
            </a:r>
          </a:p>
        </p:txBody>
      </p:sp>
      <p:sp>
        <p:nvSpPr>
          <p:cNvPr id="3" name="Content Placeholder 2"/>
          <p:cNvSpPr>
            <a:spLocks noGrp="1"/>
          </p:cNvSpPr>
          <p:nvPr>
            <p:ph sz="quarter" idx="13"/>
          </p:nvPr>
        </p:nvSpPr>
        <p:spPr>
          <a:xfrm>
            <a:off x="0" y="2082800"/>
            <a:ext cx="9144000" cy="6099175"/>
          </a:xfrm>
        </p:spPr>
        <p:txBody>
          <a:bodyPr>
            <a:noAutofit/>
          </a:bodyPr>
          <a:lstStyle/>
          <a:p>
            <a:pPr marL="0" indent="0" eaLnBrk="1" fontAlgn="auto" hangingPunct="1">
              <a:spcAft>
                <a:spcPts val="0"/>
              </a:spcAft>
              <a:buFont typeface="Arial" pitchFamily="34" charset="0"/>
              <a:buNone/>
              <a:defRPr/>
            </a:pPr>
            <a:r>
              <a:rPr lang="en-US" sz="3600" b="1" dirty="0">
                <a:ea typeface="+mn-ea"/>
              </a:rPr>
              <a:t>13 </a:t>
            </a:r>
            <a:r>
              <a:rPr lang="en-US" sz="3600" dirty="0">
                <a:ea typeface="+mn-ea"/>
              </a:rPr>
              <a:t>Therefore let one who speaks in a tongue pray that he may interpret. </a:t>
            </a:r>
            <a:r>
              <a:rPr lang="en-US" sz="3600" b="1" dirty="0">
                <a:ea typeface="+mn-ea"/>
              </a:rPr>
              <a:t>14 </a:t>
            </a:r>
            <a:r>
              <a:rPr lang="en-US" sz="3600" dirty="0">
                <a:ea typeface="+mn-ea"/>
              </a:rPr>
              <a:t>For if I pray in a tongue, my spirit prays, but my mind is unfruitful. </a:t>
            </a:r>
            <a:r>
              <a:rPr lang="en-US" sz="3600" b="1" dirty="0">
                <a:ea typeface="+mn-ea"/>
              </a:rPr>
              <a:t>15 </a:t>
            </a:r>
            <a:r>
              <a:rPr lang="en-US" sz="3600" dirty="0">
                <a:ea typeface="+mn-ea"/>
              </a:rPr>
              <a:t>What is </a:t>
            </a:r>
            <a:r>
              <a:rPr lang="en-US" sz="3600" i="1" dirty="0">
                <a:ea typeface="+mn-ea"/>
              </a:rPr>
              <a:t>the outcome</a:t>
            </a:r>
            <a:r>
              <a:rPr lang="en-US" sz="3600" dirty="0">
                <a:ea typeface="+mn-ea"/>
              </a:rPr>
              <a:t> then? I will pray with the spirit and I will pray with the mind also; I will sing with the spirit and I will sing with the mind also.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itle 1"/>
          <p:cNvSpPr>
            <a:spLocks noGrp="1"/>
          </p:cNvSpPr>
          <p:nvPr>
            <p:ph type="title"/>
          </p:nvPr>
        </p:nvSpPr>
        <p:spPr>
          <a:xfrm>
            <a:off x="0" y="0"/>
            <a:ext cx="9144000" cy="1989138"/>
          </a:xfrm>
          <a:solidFill>
            <a:schemeClr val="tx2"/>
          </a:solidFill>
        </p:spPr>
        <p:txBody>
          <a:bodyPr anchor="t"/>
          <a:lstStyle/>
          <a:p>
            <a:pPr algn="ctr" eaLnBrk="1" hangingPunct="1"/>
            <a:r>
              <a:rPr lang="en-US" b="1" dirty="0">
                <a:solidFill>
                  <a:srgbClr val="FFFFFF"/>
                </a:solidFill>
                <a:latin typeface="Candara" charset="0"/>
              </a:rPr>
              <a:t>Prayer and singing are superior only when understood because this edifies people </a:t>
            </a:r>
            <a:br>
              <a:rPr lang="en-US" b="1" dirty="0">
                <a:solidFill>
                  <a:srgbClr val="FFFFFF"/>
                </a:solidFill>
                <a:latin typeface="Candara" charset="0"/>
              </a:rPr>
            </a:br>
            <a:r>
              <a:rPr lang="en-US" b="1" dirty="0">
                <a:solidFill>
                  <a:srgbClr val="FFFFFF"/>
                </a:solidFill>
                <a:latin typeface="Candara" charset="0"/>
              </a:rPr>
              <a:t>(14:13-17 NAU)</a:t>
            </a:r>
          </a:p>
        </p:txBody>
      </p:sp>
      <p:sp>
        <p:nvSpPr>
          <p:cNvPr id="3" name="Content Placeholder 2"/>
          <p:cNvSpPr>
            <a:spLocks noGrp="1"/>
          </p:cNvSpPr>
          <p:nvPr>
            <p:ph sz="quarter" idx="13"/>
          </p:nvPr>
        </p:nvSpPr>
        <p:spPr>
          <a:xfrm>
            <a:off x="0" y="2082800"/>
            <a:ext cx="9144000" cy="4083050"/>
          </a:xfrm>
        </p:spPr>
        <p:txBody>
          <a:bodyPr>
            <a:noAutofit/>
          </a:bodyPr>
          <a:lstStyle/>
          <a:p>
            <a:pPr marL="0" indent="0" eaLnBrk="1" fontAlgn="auto" hangingPunct="1">
              <a:spcAft>
                <a:spcPts val="0"/>
              </a:spcAft>
              <a:buFont typeface="Arial" pitchFamily="34" charset="0"/>
              <a:buNone/>
              <a:defRPr/>
            </a:pPr>
            <a:r>
              <a:rPr lang="en-US" sz="3600" b="1" dirty="0">
                <a:ea typeface="+mn-ea"/>
              </a:rPr>
              <a:t>16 </a:t>
            </a:r>
            <a:r>
              <a:rPr lang="en-US" sz="3600" dirty="0">
                <a:ea typeface="+mn-ea"/>
              </a:rPr>
              <a:t>Otherwise if you bless in the spirit </a:t>
            </a:r>
            <a:r>
              <a:rPr lang="en-US" sz="3600" i="1" dirty="0">
                <a:ea typeface="+mn-ea"/>
              </a:rPr>
              <a:t>only</a:t>
            </a:r>
            <a:r>
              <a:rPr lang="en-US" sz="3600" dirty="0">
                <a:ea typeface="+mn-ea"/>
              </a:rPr>
              <a:t>, how will the one who fills the place of the ungifted say the “Amen” at your giving of thanks, since he does not know what you are saying? </a:t>
            </a:r>
            <a:r>
              <a:rPr lang="en-US" sz="3600" b="1" dirty="0">
                <a:ea typeface="+mn-ea"/>
              </a:rPr>
              <a:t>17 </a:t>
            </a:r>
            <a:r>
              <a:rPr lang="en-US" sz="3600" dirty="0">
                <a:ea typeface="+mn-ea"/>
              </a:rPr>
              <a:t>For you are giving thanks well enough, but the other person is not edified.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itle 1"/>
          <p:cNvSpPr>
            <a:spLocks noGrp="1"/>
          </p:cNvSpPr>
          <p:nvPr>
            <p:ph type="title"/>
          </p:nvPr>
        </p:nvSpPr>
        <p:spPr>
          <a:xfrm>
            <a:off x="0" y="0"/>
            <a:ext cx="9144000" cy="1916113"/>
          </a:xfrm>
          <a:solidFill>
            <a:schemeClr val="tx2"/>
          </a:solidFill>
        </p:spPr>
        <p:txBody>
          <a:bodyPr anchor="t"/>
          <a:lstStyle/>
          <a:p>
            <a:pPr algn="ctr" eaLnBrk="1" hangingPunct="1"/>
            <a:r>
              <a:rPr lang="en-US" b="1">
                <a:solidFill>
                  <a:srgbClr val="FFFFFF"/>
                </a:solidFill>
                <a:latin typeface="Candara" charset="0"/>
              </a:rPr>
              <a:t>A little understandable prophecy is better than a lot of incomprehensible tongues (14:18-19 NAU)</a:t>
            </a:r>
          </a:p>
        </p:txBody>
      </p:sp>
      <p:sp>
        <p:nvSpPr>
          <p:cNvPr id="3" name="Content Placeholder 2"/>
          <p:cNvSpPr>
            <a:spLocks noGrp="1"/>
          </p:cNvSpPr>
          <p:nvPr>
            <p:ph sz="quarter" idx="13"/>
          </p:nvPr>
        </p:nvSpPr>
        <p:spPr>
          <a:xfrm>
            <a:off x="0" y="2349500"/>
            <a:ext cx="9144000" cy="4508500"/>
          </a:xfrm>
        </p:spPr>
        <p:txBody>
          <a:bodyPr>
            <a:noAutofit/>
          </a:bodyPr>
          <a:lstStyle/>
          <a:p>
            <a:pPr marL="0" indent="0" eaLnBrk="1" fontAlgn="auto" hangingPunct="1">
              <a:spcAft>
                <a:spcPts val="0"/>
              </a:spcAft>
              <a:buFont typeface="Arial" pitchFamily="34" charset="0"/>
              <a:buNone/>
              <a:defRPr/>
            </a:pPr>
            <a:r>
              <a:rPr lang="en-US" sz="3600" b="1" dirty="0">
                <a:ea typeface="+mn-ea"/>
              </a:rPr>
              <a:t>18 </a:t>
            </a:r>
            <a:r>
              <a:rPr lang="en-US" sz="3600" dirty="0">
                <a:ea typeface="+mn-ea"/>
              </a:rPr>
              <a:t>I thank God, I speak in tongues more than you all; </a:t>
            </a:r>
            <a:r>
              <a:rPr lang="en-US" sz="3600" b="1" dirty="0">
                <a:ea typeface="+mn-ea"/>
              </a:rPr>
              <a:t>19 </a:t>
            </a:r>
            <a:r>
              <a:rPr lang="en-US" sz="3600" dirty="0">
                <a:ea typeface="+mn-ea"/>
              </a:rPr>
              <a:t>however, in the church I desire to speak five words with my mind so that I may instruct others also, rather than ten thousand words in a tongue.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
        <p:nvSpPr>
          <p:cNvPr id="177154" name="Rectangle 2"/>
          <p:cNvSpPr>
            <a:spLocks noGrp="1" noChangeArrowheads="1"/>
          </p:cNvSpPr>
          <p:nvPr>
            <p:ph type="title" idx="4294967295"/>
          </p:nvPr>
        </p:nvSpPr>
        <p:spPr>
          <a:xfrm>
            <a:off x="179388" y="274638"/>
            <a:ext cx="8964612" cy="1143000"/>
          </a:xfrm>
        </p:spPr>
        <p:txBody>
          <a:bodyPr/>
          <a:lstStyle/>
          <a:p>
            <a:pPr marL="779463" indent="-779463" algn="l" eaLnBrk="1" hangingPunct="1"/>
            <a:r>
              <a:rPr lang="en-US" b="1">
                <a:solidFill>
                  <a:schemeClr val="bg1"/>
                </a:solidFill>
                <a:latin typeface="Arial" charset="0"/>
                <a:ea typeface="ＭＳ Ｐゴシック" charset="0"/>
              </a:rPr>
              <a:t>III. Prophecy has a superior </a:t>
            </a:r>
            <a:r>
              <a:rPr lang="en-US" b="1">
                <a:solidFill>
                  <a:srgbClr val="FFFF00"/>
                </a:solidFill>
                <a:latin typeface="Arial" charset="0"/>
                <a:ea typeface="ＭＳ Ｐゴシック" charset="0"/>
              </a:rPr>
              <a:t>purpose</a:t>
            </a:r>
            <a:r>
              <a:rPr lang="en-US" b="1">
                <a:solidFill>
                  <a:schemeClr val="bg1"/>
                </a:solidFill>
                <a:latin typeface="Arial" charset="0"/>
                <a:ea typeface="ＭＳ Ｐゴシック" charset="0"/>
              </a:rPr>
              <a:t> and </a:t>
            </a:r>
            <a:r>
              <a:rPr lang="en-US" b="1">
                <a:solidFill>
                  <a:srgbClr val="FFFF00"/>
                </a:solidFill>
                <a:latin typeface="Arial" charset="0"/>
                <a:ea typeface="ＭＳ Ｐゴシック" charset="0"/>
              </a:rPr>
              <a:t>results</a:t>
            </a:r>
            <a:r>
              <a:rPr lang="en-US" b="1">
                <a:solidFill>
                  <a:schemeClr val="bg1"/>
                </a:solidFill>
                <a:latin typeface="Arial" charset="0"/>
                <a:ea typeface="ＭＳ Ｐゴシック" charset="0"/>
              </a:rPr>
              <a:t> (20-25).</a:t>
            </a:r>
            <a:endParaRPr lang="en-US" b="1">
              <a:latin typeface="Arial" charset="0"/>
              <a:ea typeface="ＭＳ Ｐゴシック" charset="0"/>
            </a:endParaRPr>
          </a:p>
        </p:txBody>
      </p:sp>
      <p:sp>
        <p:nvSpPr>
          <p:cNvPr id="177155" name="Rectangle 5"/>
          <p:cNvSpPr>
            <a:spLocks noChangeArrowheads="1"/>
          </p:cNvSpPr>
          <p:nvPr/>
        </p:nvSpPr>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pic>
        <p:nvPicPr>
          <p:cNvPr id="177156" name="Picture 7" descr="prophecylionART-PB001_450pixels_3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09800" y="2362200"/>
            <a:ext cx="5294313" cy="3622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
        <p:nvSpPr>
          <p:cNvPr id="179202" name="Rectangle 5"/>
          <p:cNvSpPr>
            <a:spLocks noChangeArrowheads="1"/>
          </p:cNvSpPr>
          <p:nvPr/>
        </p:nvSpPr>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grpSp>
        <p:nvGrpSpPr>
          <p:cNvPr id="2" name="Group 14"/>
          <p:cNvGrpSpPr>
            <a:grpSpLocks/>
          </p:cNvGrpSpPr>
          <p:nvPr/>
        </p:nvGrpSpPr>
        <p:grpSpPr bwMode="auto">
          <a:xfrm>
            <a:off x="381000" y="1066800"/>
            <a:ext cx="4343400" cy="5791200"/>
            <a:chOff x="240" y="672"/>
            <a:chExt cx="2736" cy="3648"/>
          </a:xfrm>
        </p:grpSpPr>
        <p:pic>
          <p:nvPicPr>
            <p:cNvPr id="179205" name="Picture 9" descr="tongues-pentecost"/>
            <p:cNvPicPr>
              <a:picLocks noChangeAspect="1" noChangeArrowheads="1"/>
            </p:cNvPicPr>
            <p:nvPr/>
          </p:nvPicPr>
          <p:blipFill>
            <a:blip r:embed="rId3" cstate="screen">
              <a:lum bright="-18000"/>
              <a:extLst>
                <a:ext uri="{28A0092B-C50C-407E-A947-70E740481C1C}">
                  <a14:useLocalDpi xmlns:a14="http://schemas.microsoft.com/office/drawing/2010/main"/>
                </a:ext>
              </a:extLst>
            </a:blip>
            <a:srcRect/>
            <a:stretch>
              <a:fillRect/>
            </a:stretch>
          </p:blipFill>
          <p:spPr bwMode="auto">
            <a:xfrm>
              <a:off x="576" y="672"/>
              <a:ext cx="2256" cy="2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9206" name="Rectangle 3"/>
            <p:cNvSpPr>
              <a:spLocks noChangeArrowheads="1"/>
            </p:cNvSpPr>
            <p:nvPr/>
          </p:nvSpPr>
          <p:spPr bwMode="auto">
            <a:xfrm>
              <a:off x="240" y="2928"/>
              <a:ext cx="2736" cy="13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3200" b="1">
                  <a:solidFill>
                    <a:srgbClr val="FFFF00"/>
                  </a:solidFill>
                  <a:latin typeface="Arial Bold" charset="0"/>
                </a:rPr>
                <a:t>Tongues</a:t>
              </a:r>
              <a:r>
                <a:rPr lang="en-US" sz="3200" b="1">
                  <a:solidFill>
                    <a:srgbClr val="FFFFFF"/>
                  </a:solidFill>
                  <a:latin typeface="Arial Bold" charset="0"/>
                </a:rPr>
                <a:t> </a:t>
              </a:r>
              <a:r>
                <a:rPr lang="en-US" sz="3200" b="1">
                  <a:solidFill>
                    <a:srgbClr val="FFFF00"/>
                  </a:solidFill>
                  <a:latin typeface="Arial Bold" charset="0"/>
                </a:rPr>
                <a:t>authenticate</a:t>
              </a:r>
              <a:r>
                <a:rPr lang="en-US" sz="3200" b="1">
                  <a:solidFill>
                    <a:srgbClr val="FFFFFF"/>
                  </a:solidFill>
                  <a:latin typeface="Arial Bold" charset="0"/>
                </a:rPr>
                <a:t> God</a:t>
              </a:r>
              <a:r>
                <a:rPr lang="fr-FR" sz="3200" b="1">
                  <a:solidFill>
                    <a:srgbClr val="FFFFFF"/>
                  </a:solidFill>
                  <a:latin typeface="Arial Bold" charset="0"/>
                </a:rPr>
                <a:t>'</a:t>
              </a:r>
              <a:r>
                <a:rPr lang="en-US" sz="3200" b="1">
                  <a:solidFill>
                    <a:srgbClr val="FFFFFF"/>
                  </a:solidFill>
                  <a:latin typeface="Arial Bold" charset="0"/>
                </a:rPr>
                <a:t>s work </a:t>
              </a:r>
              <a:r>
                <a:rPr lang="en-US" sz="3200" b="1">
                  <a:solidFill>
                    <a:srgbClr val="FFFF00"/>
                  </a:solidFill>
                  <a:latin typeface="Arial Bold" charset="0"/>
                </a:rPr>
                <a:t>to unbelievers</a:t>
              </a:r>
              <a:r>
                <a:rPr lang="en-US" sz="3200" b="1">
                  <a:solidFill>
                    <a:srgbClr val="FFFFFF"/>
                  </a:solidFill>
                  <a:latin typeface="Arial Bold" charset="0"/>
                </a:rPr>
                <a:t> (21-22a)</a:t>
              </a:r>
            </a:p>
          </p:txBody>
        </p:sp>
      </p:grpSp>
      <p:sp>
        <p:nvSpPr>
          <p:cNvPr id="130051" name="Rectangle 2"/>
          <p:cNvSpPr>
            <a:spLocks noGrp="1" noChangeArrowheads="1"/>
          </p:cNvSpPr>
          <p:nvPr>
            <p:ph type="title" idx="4294967295"/>
          </p:nvPr>
        </p:nvSpPr>
        <p:spPr>
          <a:xfrm>
            <a:off x="109736" y="228600"/>
            <a:ext cx="8638728" cy="1143000"/>
          </a:xfrm>
          <a:extLs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marL="719138" indent="-719138" algn="l" eaLnBrk="1" hangingPunct="1">
              <a:defRPr/>
            </a:pPr>
            <a:r>
              <a:rPr lang="en-US" b="1" dirty="0">
                <a:solidFill>
                  <a:schemeClr val="bg1"/>
                </a:solidFill>
                <a:effectLst>
                  <a:glow rad="101600">
                    <a:schemeClr val="tx1"/>
                  </a:glow>
                </a:effectLst>
                <a:cs typeface="+mj-cs"/>
              </a:rPr>
              <a:t>A. Prophecy has a superior </a:t>
            </a:r>
            <a:r>
              <a:rPr lang="en-US" b="1" dirty="0">
                <a:solidFill>
                  <a:srgbClr val="FFFF00"/>
                </a:solidFill>
                <a:effectLst>
                  <a:glow rad="101600">
                    <a:schemeClr val="tx1"/>
                  </a:glow>
                </a:effectLst>
                <a:cs typeface="+mj-cs"/>
              </a:rPr>
              <a:t>purpose</a:t>
            </a:r>
            <a:r>
              <a:rPr lang="en-US" b="1" dirty="0">
                <a:solidFill>
                  <a:schemeClr val="bg1"/>
                </a:solidFill>
                <a:effectLst>
                  <a:glow rad="101600">
                    <a:schemeClr val="tx1"/>
                  </a:glow>
                </a:effectLst>
                <a:cs typeface="+mj-cs"/>
              </a:rPr>
              <a:t> (20-22).</a:t>
            </a:r>
            <a:endParaRPr lang="en-US" b="1" dirty="0">
              <a:solidFill>
                <a:schemeClr val="tx1"/>
              </a:solidFill>
              <a:effectLst>
                <a:glow rad="101600">
                  <a:schemeClr val="tx1"/>
                </a:glow>
              </a:effectLst>
              <a:latin typeface="Times" pitchFamily="18" charset="0"/>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noChangeArrowheads="1"/>
          </p:cNvSpPr>
          <p:nvPr>
            <p:ph type="ctrTitle" idx="4294967295"/>
          </p:nvPr>
        </p:nvSpPr>
        <p:spPr>
          <a:xfrm>
            <a:off x="0" y="152400"/>
            <a:ext cx="9144000" cy="609600"/>
          </a:xfrm>
          <a:solidFill>
            <a:srgbClr val="800000"/>
          </a:solidFill>
        </p:spPr>
        <p:txBody>
          <a:bodyPr anchor="b"/>
          <a:lstStyle/>
          <a:p>
            <a:pPr eaLnBrk="1" hangingPunct="1"/>
            <a:r>
              <a:rPr lang="en-US" sz="3600" b="1">
                <a:solidFill>
                  <a:schemeClr val="bg1"/>
                </a:solidFill>
                <a:latin typeface="Arial" charset="0"/>
                <a:ea typeface="ＭＳ Ｐゴシック" charset="0"/>
              </a:rPr>
              <a:t>Purpose for Jewish Unbelievers</a:t>
            </a:r>
            <a:endParaRPr lang="en-US" b="1">
              <a:solidFill>
                <a:schemeClr val="bg1"/>
              </a:solidFill>
              <a:latin typeface="Arial" charset="0"/>
              <a:ea typeface="ＭＳ Ｐゴシック" charset="0"/>
            </a:endParaRPr>
          </a:p>
        </p:txBody>
      </p:sp>
      <p:sp>
        <p:nvSpPr>
          <p:cNvPr id="181250" name="TextBox 5"/>
          <p:cNvSpPr txBox="1">
            <a:spLocks noChangeArrowheads="1"/>
          </p:cNvSpPr>
          <p:nvPr/>
        </p:nvSpPr>
        <p:spPr bwMode="auto">
          <a:xfrm>
            <a:off x="0" y="6167438"/>
            <a:ext cx="91440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ctr" eaLnBrk="1" hangingPunct="1"/>
            <a:r>
              <a:rPr lang="en-US" sz="3200" b="1" i="1">
                <a:solidFill>
                  <a:srgbClr val="000000"/>
                </a:solidFill>
                <a:latin typeface="Arial" charset="0"/>
              </a:rPr>
              <a:t>1 Corinthians 14:21-22</a:t>
            </a:r>
          </a:p>
        </p:txBody>
      </p:sp>
      <p:sp>
        <p:nvSpPr>
          <p:cNvPr id="181251" name="Rectangle 3"/>
          <p:cNvSpPr>
            <a:spLocks noChangeArrowheads="1"/>
          </p:cNvSpPr>
          <p:nvPr/>
        </p:nvSpPr>
        <p:spPr bwMode="auto">
          <a:xfrm>
            <a:off x="323850" y="762000"/>
            <a:ext cx="8496300" cy="5043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spcBef>
                <a:spcPct val="20000"/>
              </a:spcBef>
            </a:pPr>
            <a:r>
              <a:rPr lang="en-US" sz="3200" b="1">
                <a:solidFill>
                  <a:srgbClr val="000000"/>
                </a:solidFill>
                <a:latin typeface="Arial" charset="0"/>
                <a:ea typeface="ＭＳ Ｐゴシック" charset="0"/>
                <a:cs typeface="ＭＳ Ｐゴシック" charset="0"/>
              </a:rPr>
              <a:t>In the Law it is written: </a:t>
            </a:r>
          </a:p>
          <a:p>
            <a:pPr algn="ctr">
              <a:spcBef>
                <a:spcPct val="20000"/>
              </a:spcBef>
            </a:pPr>
            <a:r>
              <a:rPr lang="en-US" sz="3200" b="1">
                <a:solidFill>
                  <a:srgbClr val="000000"/>
                </a:solidFill>
                <a:latin typeface="Arial" charset="0"/>
                <a:ea typeface="ＭＳ Ｐゴシック" charset="0"/>
                <a:cs typeface="ＭＳ Ｐゴシック" charset="0"/>
              </a:rPr>
              <a:t>“Through men of strange tongues and through the lips of foreigners I will speak to this people [Jews], but even then they will not listen to me,” says the Lord.</a:t>
            </a:r>
            <a:endParaRPr lang="en-US" sz="2000" b="1">
              <a:solidFill>
                <a:srgbClr val="000000"/>
              </a:solidFill>
              <a:latin typeface="Arial" charset="0"/>
              <a:ea typeface="ＭＳ Ｐゴシック" charset="0"/>
              <a:cs typeface="ＭＳ Ｐゴシック" charset="0"/>
            </a:endParaRPr>
          </a:p>
          <a:p>
            <a:pPr algn="ctr">
              <a:spcBef>
                <a:spcPct val="20000"/>
              </a:spcBef>
            </a:pPr>
            <a:endParaRPr lang="en-US" sz="2000" b="1">
              <a:solidFill>
                <a:srgbClr val="000000"/>
              </a:solidFill>
              <a:latin typeface="Arial" charset="0"/>
              <a:ea typeface="ＭＳ Ｐゴシック" charset="0"/>
              <a:cs typeface="ＭＳ Ｐゴシック" charset="0"/>
            </a:endParaRPr>
          </a:p>
          <a:p>
            <a:pPr algn="ctr">
              <a:spcBef>
                <a:spcPct val="20000"/>
              </a:spcBef>
            </a:pPr>
            <a:r>
              <a:rPr lang="en-US" sz="3200" b="1">
                <a:solidFill>
                  <a:srgbClr val="800000"/>
                </a:solidFill>
                <a:latin typeface="Arial" charset="0"/>
                <a:ea typeface="ＭＳ Ｐゴシック" charset="0"/>
                <a:cs typeface="ＭＳ Ｐゴシック" charset="0"/>
              </a:rPr>
              <a:t>Tongues</a:t>
            </a:r>
            <a:r>
              <a:rPr lang="en-US" sz="3200" b="1">
                <a:solidFill>
                  <a:srgbClr val="000000"/>
                </a:solidFill>
                <a:latin typeface="Arial" charset="0"/>
                <a:ea typeface="ＭＳ Ｐゴシック" charset="0"/>
                <a:cs typeface="ＭＳ Ｐゴシック" charset="0"/>
              </a:rPr>
              <a:t>, then, are a sign, not for believers but </a:t>
            </a:r>
            <a:r>
              <a:rPr lang="en-US" sz="3200" b="1">
                <a:solidFill>
                  <a:srgbClr val="800000"/>
                </a:solidFill>
                <a:latin typeface="Arial" charset="0"/>
                <a:ea typeface="ＭＳ Ｐゴシック" charset="0"/>
                <a:cs typeface="ＭＳ Ｐゴシック" charset="0"/>
              </a:rPr>
              <a:t>for unbelievers</a:t>
            </a:r>
            <a:r>
              <a:rPr lang="en-US" sz="3200" b="1">
                <a:solidFill>
                  <a:srgbClr val="000000"/>
                </a:solidFill>
                <a:latin typeface="Arial" charset="0"/>
                <a:ea typeface="ＭＳ Ｐゴシック" charset="0"/>
                <a:cs typeface="ＭＳ Ｐゴシック" charset="0"/>
              </a:rPr>
              <a:t>; </a:t>
            </a:r>
            <a:br>
              <a:rPr lang="en-US" sz="3200" b="1">
                <a:solidFill>
                  <a:srgbClr val="000000"/>
                </a:solidFill>
                <a:latin typeface="Arial" charset="0"/>
                <a:ea typeface="ＭＳ Ｐゴシック" charset="0"/>
                <a:cs typeface="ＭＳ Ｐゴシック" charset="0"/>
              </a:rPr>
            </a:br>
            <a:r>
              <a:rPr lang="en-US" sz="3200" b="1">
                <a:solidFill>
                  <a:srgbClr val="800000"/>
                </a:solidFill>
                <a:latin typeface="Arial" charset="0"/>
                <a:ea typeface="ＭＳ Ｐゴシック" charset="0"/>
                <a:cs typeface="ＭＳ Ｐゴシック" charset="0"/>
              </a:rPr>
              <a:t>prophecy</a:t>
            </a:r>
            <a:r>
              <a:rPr lang="en-US" sz="3200" b="1">
                <a:solidFill>
                  <a:srgbClr val="000000"/>
                </a:solidFill>
                <a:latin typeface="Arial" charset="0"/>
                <a:ea typeface="ＭＳ Ｐゴシック" charset="0"/>
                <a:cs typeface="ＭＳ Ｐゴシック" charset="0"/>
              </a:rPr>
              <a:t>, however, is </a:t>
            </a:r>
            <a:r>
              <a:rPr lang="en-US" sz="3200" b="1">
                <a:solidFill>
                  <a:srgbClr val="800000"/>
                </a:solidFill>
                <a:latin typeface="Arial" charset="0"/>
                <a:ea typeface="ＭＳ Ｐゴシック" charset="0"/>
                <a:cs typeface="ＭＳ Ｐゴシック" charset="0"/>
              </a:rPr>
              <a:t>for believers</a:t>
            </a:r>
            <a:r>
              <a:rPr lang="en-US" sz="3200" b="1">
                <a:solidFill>
                  <a:srgbClr val="000000"/>
                </a:solidFill>
                <a:latin typeface="Arial" charset="0"/>
                <a:ea typeface="ＭＳ Ｐゴシック" charset="0"/>
                <a:cs typeface="ＭＳ Ｐゴシック" charset="0"/>
              </a:rPr>
              <a:t>, </a:t>
            </a:r>
            <a:br>
              <a:rPr lang="en-US" sz="3200" b="1">
                <a:solidFill>
                  <a:srgbClr val="000000"/>
                </a:solidFill>
                <a:latin typeface="Arial" charset="0"/>
                <a:ea typeface="ＭＳ Ｐゴシック" charset="0"/>
                <a:cs typeface="ＭＳ Ｐゴシック" charset="0"/>
              </a:rPr>
            </a:br>
            <a:r>
              <a:rPr lang="en-US" sz="3200" b="1">
                <a:solidFill>
                  <a:srgbClr val="000000"/>
                </a:solidFill>
                <a:latin typeface="Arial" charset="0"/>
                <a:ea typeface="ＭＳ Ｐゴシック" charset="0"/>
                <a:cs typeface="ＭＳ Ｐゴシック" charset="0"/>
              </a:rPr>
              <a:t>not for unbelievers.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7" name="Picture 6" descr="bibleking_james_bible7"/>
          <p:cNvPicPr>
            <a:picLocks noChangeAspect="1" noChangeArrowheads="1"/>
          </p:cNvPicPr>
          <p:nvPr/>
        </p:nvPicPr>
        <p:blipFill>
          <a:blip r:embed="rId3">
            <a:lum bright="-24000"/>
            <a:extLst>
              <a:ext uri="{28A0092B-C50C-407E-A947-70E740481C1C}">
                <a14:useLocalDpi xmlns:a14="http://schemas.microsoft.com/office/drawing/2010/main"/>
              </a:ext>
            </a:extLst>
          </a:blip>
          <a:srcRect/>
          <a:stretch>
            <a:fillRect/>
          </a:stretch>
        </p:blipFill>
        <p:spPr bwMode="auto">
          <a:xfrm>
            <a:off x="2209800" y="-26988"/>
            <a:ext cx="6934200" cy="6911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5906" name="Rectangle 2"/>
          <p:cNvSpPr>
            <a:spLocks noGrp="1" noChangeArrowheads="1"/>
          </p:cNvSpPr>
          <p:nvPr>
            <p:ph type="ctrTitle" idx="4294967295"/>
          </p:nvPr>
        </p:nvSpPr>
        <p:spPr>
          <a:xfrm rot="16200000">
            <a:off x="-2324100" y="2324100"/>
            <a:ext cx="6858000" cy="2209800"/>
          </a:xfrm>
          <a:solidFill>
            <a:srgbClr val="000000"/>
          </a:solidFill>
          <a:effectLst>
            <a:outerShdw blurRad="63500" dist="38099" dir="2700000" algn="ctr" rotWithShape="0">
              <a:srgbClr val="0A0A0A">
                <a:alpha val="99962"/>
              </a:srgbClr>
            </a:outerShdw>
          </a:effectLst>
        </p:spPr>
        <p:txBody>
          <a:bodyPr/>
          <a:lstStyle/>
          <a:p>
            <a:pPr eaLnBrk="1" hangingPunct="1">
              <a:defRPr/>
            </a:pPr>
            <a:r>
              <a:rPr lang="en-US" sz="5400" b="1" dirty="0">
                <a:solidFill>
                  <a:schemeClr val="bg1"/>
                </a:solidFill>
                <a:cs typeface="+mj-cs"/>
              </a:rPr>
              <a:t>A Biblical Definition</a:t>
            </a:r>
            <a:br>
              <a:rPr lang="en-US" sz="5400" b="1" dirty="0">
                <a:solidFill>
                  <a:schemeClr val="bg1"/>
                </a:solidFill>
                <a:cs typeface="+mj-cs"/>
              </a:rPr>
            </a:br>
            <a:r>
              <a:rPr lang="en-US" sz="5400" b="1" dirty="0">
                <a:solidFill>
                  <a:schemeClr val="bg1"/>
                </a:solidFill>
                <a:cs typeface="+mj-cs"/>
              </a:rPr>
              <a:t> of Tongues</a:t>
            </a:r>
            <a:endParaRPr lang="en-US" b="1" dirty="0">
              <a:solidFill>
                <a:schemeClr val="bg1"/>
              </a:solidFill>
              <a:cs typeface="+mj-cs"/>
            </a:endParaRPr>
          </a:p>
        </p:txBody>
      </p:sp>
      <p:sp>
        <p:nvSpPr>
          <p:cNvPr id="183299" name="Text Box 4"/>
          <p:cNvSpPr txBox="1">
            <a:spLocks noChangeArrowheads="1"/>
          </p:cNvSpPr>
          <p:nvPr/>
        </p:nvSpPr>
        <p:spPr bwMode="auto">
          <a:xfrm>
            <a:off x="8534400" y="0"/>
            <a:ext cx="565150" cy="457200"/>
          </a:xfrm>
          <a:prstGeom prst="rect">
            <a:avLst/>
          </a:prstGeom>
          <a:solidFill>
            <a:srgbClr val="0A0A0A"/>
          </a:solidFill>
          <a:ln>
            <a:noFill/>
          </a:ln>
          <a:effectLst>
            <a:outerShdw dist="35921" dir="2700000" algn="ctr" rotWithShape="0">
              <a:srgbClr val="0A0A0A"/>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eaLnBrk="1" hangingPunct="1"/>
            <a:r>
              <a:rPr lang="en-US" sz="2400" b="1">
                <a:solidFill>
                  <a:srgbClr val="000000"/>
                </a:solidFill>
              </a:rPr>
              <a:t>29</a:t>
            </a:r>
            <a:endParaRPr lang="en-US" sz="2400">
              <a:solidFill>
                <a:srgbClr val="000000"/>
              </a:solidFill>
            </a:endParaRPr>
          </a:p>
        </p:txBody>
      </p:sp>
      <p:sp>
        <p:nvSpPr>
          <p:cNvPr id="121860" name="Rectangle 3"/>
          <p:cNvSpPr>
            <a:spLocks noChangeArrowheads="1"/>
          </p:cNvSpPr>
          <p:nvPr/>
        </p:nvSpPr>
        <p:spPr bwMode="auto">
          <a:xfrm>
            <a:off x="2286000" y="548680"/>
            <a:ext cx="6705600" cy="5928320"/>
          </a:xfrm>
          <a:prstGeom prst="rect">
            <a:avLst/>
          </a:prstGeom>
          <a:noFill/>
          <a:ln>
            <a:noFill/>
          </a:ln>
          <a:effectLst>
            <a:outerShdw dist="35921" dir="2700000" algn="ctr" rotWithShape="0">
              <a:srgbClr val="0A0A0A">
                <a:alpha val="99962"/>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spcBef>
                <a:spcPct val="20000"/>
              </a:spcBef>
              <a:buFont typeface="Times" charset="0"/>
              <a:buNone/>
              <a:defRPr/>
            </a:pPr>
            <a:r>
              <a:rPr lang="en-US" sz="4000" b="1" dirty="0">
                <a:solidFill>
                  <a:srgbClr val="FFFFFF"/>
                </a:solidFill>
                <a:effectLst>
                  <a:glow rad="101600">
                    <a:srgbClr val="000000"/>
                  </a:glow>
                </a:effectLst>
                <a:latin typeface="Trebuchet MS" charset="0"/>
              </a:rPr>
              <a:t>“The God-given ability to speak divine </a:t>
            </a:r>
            <a:r>
              <a:rPr lang="en-US" sz="4000" b="1" dirty="0">
                <a:solidFill>
                  <a:srgbClr val="FFFF00"/>
                </a:solidFill>
                <a:effectLst>
                  <a:glow rad="101600">
                    <a:srgbClr val="000000"/>
                  </a:glow>
                </a:effectLst>
                <a:latin typeface="Trebuchet MS" charset="0"/>
              </a:rPr>
              <a:t>revelation</a:t>
            </a:r>
            <a:r>
              <a:rPr lang="en-US" sz="4000" b="1" dirty="0">
                <a:solidFill>
                  <a:srgbClr val="FFFFFF"/>
                </a:solidFill>
                <a:effectLst>
                  <a:glow rad="101600">
                    <a:srgbClr val="000000"/>
                  </a:glow>
                </a:effectLst>
                <a:latin typeface="Trebuchet MS" charset="0"/>
              </a:rPr>
              <a:t> in a </a:t>
            </a:r>
            <a:r>
              <a:rPr lang="en-US" sz="4000" b="1" dirty="0">
                <a:solidFill>
                  <a:srgbClr val="FFFF00"/>
                </a:solidFill>
                <a:effectLst>
                  <a:glow rad="101600">
                    <a:srgbClr val="000000"/>
                  </a:glow>
                </a:effectLst>
                <a:latin typeface="Trebuchet MS" charset="0"/>
              </a:rPr>
              <a:t>foreign language</a:t>
            </a:r>
            <a:r>
              <a:rPr lang="en-US" sz="4000" b="1" dirty="0">
                <a:solidFill>
                  <a:srgbClr val="FFFFFF"/>
                </a:solidFill>
                <a:effectLst>
                  <a:glow rad="101600">
                    <a:srgbClr val="000000"/>
                  </a:glow>
                </a:effectLst>
                <a:latin typeface="Trebuchet MS" charset="0"/>
              </a:rPr>
              <a:t> by the speaker to </a:t>
            </a:r>
            <a:r>
              <a:rPr lang="en-US" sz="4000" b="1" dirty="0">
                <a:solidFill>
                  <a:srgbClr val="FFFF00"/>
                </a:solidFill>
                <a:effectLst>
                  <a:glow rad="101600">
                    <a:srgbClr val="000000"/>
                  </a:glow>
                </a:effectLst>
                <a:latin typeface="Trebuchet MS" charset="0"/>
              </a:rPr>
              <a:t>unbelieving Jews</a:t>
            </a:r>
            <a:r>
              <a:rPr lang="en-US" sz="4000" b="1" dirty="0">
                <a:solidFill>
                  <a:srgbClr val="FFFFFF"/>
                </a:solidFill>
                <a:effectLst>
                  <a:glow rad="101600">
                    <a:srgbClr val="000000"/>
                  </a:glow>
                </a:effectLst>
                <a:latin typeface="Trebuchet MS" charset="0"/>
              </a:rPr>
              <a:t> in their language as a </a:t>
            </a:r>
            <a:r>
              <a:rPr lang="en-US" sz="4000" b="1" dirty="0">
                <a:solidFill>
                  <a:srgbClr val="FFFF00"/>
                </a:solidFill>
                <a:effectLst>
                  <a:glow rad="101600">
                    <a:srgbClr val="000000"/>
                  </a:glow>
                </a:effectLst>
                <a:latin typeface="Trebuchet MS" charset="0"/>
              </a:rPr>
              <a:t>sign</a:t>
            </a:r>
            <a:r>
              <a:rPr lang="en-US" sz="4000" b="1" dirty="0">
                <a:solidFill>
                  <a:srgbClr val="FFFFFF"/>
                </a:solidFill>
                <a:effectLst>
                  <a:glow rad="101600">
                    <a:srgbClr val="000000"/>
                  </a:glow>
                </a:effectLst>
                <a:latin typeface="Trebuchet MS" charset="0"/>
              </a:rPr>
              <a:t> that a gifted interpreter can translate to edify the church”</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5346"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
        <p:nvSpPr>
          <p:cNvPr id="185347" name="Rectangle 2"/>
          <p:cNvSpPr>
            <a:spLocks noGrp="1" noChangeArrowheads="1"/>
          </p:cNvSpPr>
          <p:nvPr>
            <p:ph type="title" idx="4294967295"/>
          </p:nvPr>
        </p:nvSpPr>
        <p:spPr>
          <a:xfrm>
            <a:off x="0" y="0"/>
            <a:ext cx="9144000" cy="914400"/>
          </a:xfrm>
          <a:solidFill>
            <a:srgbClr val="800000"/>
          </a:solidFill>
        </p:spPr>
        <p:txBody>
          <a:bodyPr/>
          <a:lstStyle/>
          <a:p>
            <a:pPr eaLnBrk="1" hangingPunct="1"/>
            <a:r>
              <a:rPr lang="en-US" sz="4000">
                <a:solidFill>
                  <a:schemeClr val="bg1"/>
                </a:solidFill>
                <a:latin typeface="Arial" charset="0"/>
                <a:ea typeface="Osaka" charset="0"/>
                <a:cs typeface="Osaka" charset="0"/>
              </a:rPr>
              <a:t>Modern Tongues are Not Languages</a:t>
            </a:r>
            <a:endParaRPr lang="en-US">
              <a:latin typeface="Arial" charset="0"/>
              <a:ea typeface="Osaka" charset="0"/>
              <a:cs typeface="Osaka" charset="0"/>
            </a:endParaRPr>
          </a:p>
        </p:txBody>
      </p:sp>
      <p:sp>
        <p:nvSpPr>
          <p:cNvPr id="185348" name="Rectangle 5"/>
          <p:cNvSpPr>
            <a:spLocks noChangeArrowheads="1"/>
          </p:cNvSpPr>
          <p:nvPr/>
        </p:nvSpPr>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
        <p:nvSpPr>
          <p:cNvPr id="185349" name="Rectangle 3"/>
          <p:cNvSpPr>
            <a:spLocks noChangeArrowheads="1"/>
          </p:cNvSpPr>
          <p:nvPr/>
        </p:nvSpPr>
        <p:spPr bwMode="auto">
          <a:xfrm>
            <a:off x="685800" y="32004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endParaRPr lang="en-US" sz="3200">
              <a:solidFill>
                <a:srgbClr val="000000"/>
              </a:solidFill>
              <a:latin typeface="Arial" charset="0"/>
            </a:endParaRPr>
          </a:p>
        </p:txBody>
      </p:sp>
      <p:sp>
        <p:nvSpPr>
          <p:cNvPr id="185350" name="Rectangle 3"/>
          <p:cNvSpPr>
            <a:spLocks noChangeArrowheads="1"/>
          </p:cNvSpPr>
          <p:nvPr/>
        </p:nvSpPr>
        <p:spPr bwMode="auto">
          <a:xfrm>
            <a:off x="304800" y="1066800"/>
            <a:ext cx="5943600" cy="28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spcBef>
                <a:spcPct val="20000"/>
              </a:spcBef>
            </a:pPr>
            <a:r>
              <a:rPr lang="en-US" sz="2800" b="1">
                <a:solidFill>
                  <a:srgbClr val="FFFFFF"/>
                </a:solidFill>
                <a:latin typeface="Arial Bold" charset="0"/>
              </a:rPr>
              <a:t>“To my knowledge there is universal agreement among linguists who have taped and analyzed thousands of examples of modern tongues-speaking that the contemporary phenomenon is not any human language. </a:t>
            </a:r>
          </a:p>
        </p:txBody>
      </p:sp>
      <p:sp>
        <p:nvSpPr>
          <p:cNvPr id="185351" name="Rectangle 3"/>
          <p:cNvSpPr>
            <a:spLocks noChangeArrowheads="1"/>
          </p:cNvSpPr>
          <p:nvPr/>
        </p:nvSpPr>
        <p:spPr bwMode="auto">
          <a:xfrm>
            <a:off x="304800" y="4267200"/>
            <a:ext cx="8534400"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spcBef>
                <a:spcPct val="20000"/>
              </a:spcBef>
            </a:pPr>
            <a:r>
              <a:rPr lang="en-US" sz="2800" b="1">
                <a:solidFill>
                  <a:srgbClr val="FFFFFF"/>
                </a:solidFill>
                <a:latin typeface="Arial Bold" charset="0"/>
              </a:rPr>
              <a:t>“The patterns and structures that all known languages require are simply not there.  Occasionally a recognizable word slips out; but this is statistically likely, given the sheer quantity of verbalization.”</a:t>
            </a:r>
          </a:p>
        </p:txBody>
      </p:sp>
      <p:pic>
        <p:nvPicPr>
          <p:cNvPr id="185352" name="Picture 9" descr="Carso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00800" y="1295400"/>
            <a:ext cx="1828800"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5353" name="Text Box 10"/>
          <p:cNvSpPr txBox="1">
            <a:spLocks noChangeArrowheads="1"/>
          </p:cNvSpPr>
          <p:nvPr/>
        </p:nvSpPr>
        <p:spPr bwMode="auto">
          <a:xfrm>
            <a:off x="3702050" y="6324600"/>
            <a:ext cx="53657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b">
            <a:spAutoFit/>
          </a:bodyPr>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eaLnBrk="1" hangingPunct="1"/>
            <a:r>
              <a:rPr lang="en-US" sz="2400">
                <a:solidFill>
                  <a:srgbClr val="FFFFFF"/>
                </a:solidFill>
                <a:latin typeface="Arial Bold" charset="0"/>
              </a:rPr>
              <a:t>D. A. Carson, </a:t>
            </a:r>
            <a:r>
              <a:rPr lang="en-US" sz="2400" i="1">
                <a:solidFill>
                  <a:srgbClr val="FFFFFF"/>
                </a:solidFill>
                <a:latin typeface="Arial Bold" charset="0"/>
              </a:rPr>
              <a:t>Showing the Spirit</a:t>
            </a:r>
            <a:r>
              <a:rPr lang="en-US" sz="2400">
                <a:solidFill>
                  <a:srgbClr val="FFFFFF"/>
                </a:solidFill>
                <a:latin typeface="Arial Bold" charset="0"/>
              </a:rPr>
              <a:t>, 83</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3" name="Picture 4" descr="tonguesabstrac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980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7394" name="Rectangle 2"/>
          <p:cNvSpPr>
            <a:spLocks noGrp="1" noChangeArrowheads="1"/>
          </p:cNvSpPr>
          <p:nvPr>
            <p:ph type="title" idx="4294967295"/>
          </p:nvPr>
        </p:nvSpPr>
        <p:spPr>
          <a:xfrm>
            <a:off x="685800" y="304800"/>
            <a:ext cx="7772400" cy="914400"/>
          </a:xfrm>
        </p:spPr>
        <p:txBody>
          <a:bodyPr/>
          <a:lstStyle/>
          <a:p>
            <a:r>
              <a:rPr lang="en-US">
                <a:solidFill>
                  <a:schemeClr val="bg1"/>
                </a:solidFill>
                <a:latin typeface="Arial" charset="0"/>
                <a:ea typeface="Osaka" charset="0"/>
                <a:cs typeface="Osaka" charset="0"/>
              </a:rPr>
              <a:t>I once knew a little Greek…</a:t>
            </a:r>
            <a:endParaRPr lang="en-US">
              <a:latin typeface="Arial" charset="0"/>
              <a:ea typeface="Osaka" charset="0"/>
              <a:cs typeface="Osaka" charset="0"/>
            </a:endParaRPr>
          </a:p>
        </p:txBody>
      </p:sp>
      <p:sp>
        <p:nvSpPr>
          <p:cNvPr id="187395" name="Rectangle 6"/>
          <p:cNvSpPr>
            <a:spLocks noChangeArrowheads="1"/>
          </p:cNvSpPr>
          <p:nvPr/>
        </p:nvSpPr>
        <p:spPr bwMode="auto">
          <a:xfrm>
            <a:off x="152400" y="1981200"/>
            <a:ext cx="876300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0" hangingPunct="0"/>
            <a:r>
              <a:rPr lang="en-US" b="1">
                <a:solidFill>
                  <a:srgbClr val="FFFFFF"/>
                </a:solidFill>
                <a:latin typeface="Bwgrkl" charset="0"/>
              </a:rPr>
              <a:t>VEn avrch/| h=n o` lo,goj( kai. o` lo,goj h=n pro.j to.n qeo,n( kai. qeo.j h=n o` lo,gojÅ </a:t>
            </a:r>
            <a:br>
              <a:rPr lang="en-US" b="1">
                <a:solidFill>
                  <a:srgbClr val="FFFFFF"/>
                </a:solidFill>
                <a:latin typeface="Bwgrkl" charset="0"/>
              </a:rPr>
            </a:br>
            <a:r>
              <a:rPr lang="en-US" b="1" baseline="30000">
                <a:solidFill>
                  <a:srgbClr val="FFFFFF"/>
                </a:solidFill>
                <a:latin typeface="Bwgrkl" charset="0"/>
              </a:rPr>
              <a:t>2</a:t>
            </a:r>
            <a:r>
              <a:rPr lang="en-US" b="1">
                <a:solidFill>
                  <a:srgbClr val="FFFFFF"/>
                </a:solidFill>
                <a:latin typeface="Bwgrkl" charset="0"/>
              </a:rPr>
              <a:t>ou-toj h=n evn avrch/| pro.j to.n qeo,nÅ </a:t>
            </a:r>
            <a:br>
              <a:rPr lang="en-US" b="1">
                <a:solidFill>
                  <a:srgbClr val="FFFFFF"/>
                </a:solidFill>
                <a:latin typeface="Bwgrkl" charset="0"/>
              </a:rPr>
            </a:br>
            <a:r>
              <a:rPr lang="en-US" b="1" baseline="30000">
                <a:solidFill>
                  <a:srgbClr val="FFFFFF"/>
                </a:solidFill>
                <a:latin typeface="Bwgrkl" charset="0"/>
              </a:rPr>
              <a:t>3</a:t>
            </a:r>
            <a:r>
              <a:rPr lang="en-US" b="1">
                <a:solidFill>
                  <a:srgbClr val="FFFFFF"/>
                </a:solidFill>
                <a:latin typeface="Bwgrkl" charset="0"/>
              </a:rPr>
              <a:t>pa,nta diV auvtou/ evge,neto( kai. cwri.j auvtou/ evge,neto ouvde. e[nÅ o] ge,gonen </a:t>
            </a:r>
            <a:br>
              <a:rPr lang="en-US" b="1">
                <a:solidFill>
                  <a:srgbClr val="FFFFFF"/>
                </a:solidFill>
                <a:latin typeface="Bwgrkl" charset="0"/>
              </a:rPr>
            </a:br>
            <a:r>
              <a:rPr lang="en-US" b="1" baseline="30000">
                <a:solidFill>
                  <a:srgbClr val="FFFFFF"/>
                </a:solidFill>
                <a:latin typeface="Bwgrkl" charset="0"/>
              </a:rPr>
              <a:t>4</a:t>
            </a:r>
            <a:r>
              <a:rPr lang="en-US" b="1">
                <a:solidFill>
                  <a:srgbClr val="FFFFFF"/>
                </a:solidFill>
                <a:latin typeface="Bwgrkl" charset="0"/>
              </a:rPr>
              <a:t>evn auvtw/| zwh. h=n( kai. h` zwh. h=n to. fw/j tw/n avnqrw,pwn\</a:t>
            </a:r>
          </a:p>
        </p:txBody>
      </p:sp>
      <p:pic>
        <p:nvPicPr>
          <p:cNvPr id="187396" name="Picture 8" descr="Greek John 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6050" y="-177800"/>
            <a:ext cx="9436100" cy="721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
        <p:nvSpPr>
          <p:cNvPr id="177155" name="Rectangle 3"/>
          <p:cNvSpPr>
            <a:spLocks noGrp="1" noChangeArrowheads="1"/>
          </p:cNvSpPr>
          <p:nvPr>
            <p:ph type="title" idx="4294967295"/>
          </p:nvPr>
        </p:nvSpPr>
        <p:spPr>
          <a:xfrm>
            <a:off x="0" y="609600"/>
            <a:ext cx="9144000" cy="914400"/>
          </a:xfrm>
          <a:effectLst>
            <a:outerShdw blurRad="63500" dist="35921" dir="2700000" algn="ctr" rotWithShape="0">
              <a:schemeClr val="tx1">
                <a:alpha val="74997"/>
              </a:schemeClr>
            </a:outerShdw>
          </a:effectLst>
        </p:spPr>
        <p:txBody>
          <a:bodyPr/>
          <a:lstStyle/>
          <a:p>
            <a:pPr>
              <a:defRPr/>
            </a:pPr>
            <a:r>
              <a:rPr lang="en-US" b="1" i="1" dirty="0">
                <a:solidFill>
                  <a:schemeClr val="bg1"/>
                </a:solidFill>
                <a:latin typeface="Arial" charset="0"/>
                <a:ea typeface="ＭＳ Ｐゴシック" charset="0"/>
                <a:cs typeface="ＭＳ Ｐゴシック" charset="0"/>
              </a:rPr>
              <a:t>Gifts in 1 Corinthians 12–14</a:t>
            </a:r>
            <a:endParaRPr lang="en-US" dirty="0">
              <a:latin typeface="Arial" charset="0"/>
              <a:ea typeface="ＭＳ Ｐゴシック" charset="0"/>
              <a:cs typeface="ＭＳ Ｐゴシック" charset="0"/>
            </a:endParaRPr>
          </a:p>
        </p:txBody>
      </p:sp>
      <p:grpSp>
        <p:nvGrpSpPr>
          <p:cNvPr id="2" name="Group 17"/>
          <p:cNvGrpSpPr>
            <a:grpSpLocks/>
          </p:cNvGrpSpPr>
          <p:nvPr/>
        </p:nvGrpSpPr>
        <p:grpSpPr bwMode="auto">
          <a:xfrm>
            <a:off x="0" y="1981200"/>
            <a:ext cx="5029200" cy="4875213"/>
            <a:chOff x="0" y="1248"/>
            <a:chExt cx="3168" cy="3071"/>
          </a:xfrm>
        </p:grpSpPr>
        <p:pic>
          <p:nvPicPr>
            <p:cNvPr id="121870" name="Picture 2" descr="body_of_Christ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908"/>
              <a:ext cx="3168" cy="24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1871" name="Rectangle 5"/>
            <p:cNvSpPr>
              <a:spLocks noChangeArrowheads="1"/>
            </p:cNvSpPr>
            <p:nvPr/>
          </p:nvSpPr>
          <p:spPr bwMode="auto">
            <a:xfrm>
              <a:off x="960" y="1248"/>
              <a:ext cx="1152" cy="528"/>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0" hangingPunct="0"/>
              <a:r>
                <a:rPr lang="en-US" sz="5400">
                  <a:solidFill>
                    <a:srgbClr val="FFFFFF"/>
                  </a:solidFill>
                  <a:latin typeface="Arial" charset="0"/>
                  <a:ea typeface="ＭＳ Ｐゴシック" charset="0"/>
                  <a:cs typeface="ＭＳ Ｐゴシック" charset="0"/>
                </a:rPr>
                <a:t>12</a:t>
              </a:r>
              <a:endParaRPr lang="en-US" sz="6600">
                <a:solidFill>
                  <a:srgbClr val="FFFFFF"/>
                </a:solidFill>
                <a:latin typeface="Arial" charset="0"/>
                <a:ea typeface="ＭＳ Ｐゴシック" charset="0"/>
                <a:cs typeface="ＭＳ Ｐゴシック" charset="0"/>
              </a:endParaRPr>
            </a:p>
          </p:txBody>
        </p:sp>
      </p:grpSp>
      <p:grpSp>
        <p:nvGrpSpPr>
          <p:cNvPr id="3" name="Group 15"/>
          <p:cNvGrpSpPr>
            <a:grpSpLocks/>
          </p:cNvGrpSpPr>
          <p:nvPr/>
        </p:nvGrpSpPr>
        <p:grpSpPr bwMode="auto">
          <a:xfrm>
            <a:off x="6629400" y="1981200"/>
            <a:ext cx="2514600" cy="4876800"/>
            <a:chOff x="4176" y="1248"/>
            <a:chExt cx="1584" cy="3072"/>
          </a:xfrm>
        </p:grpSpPr>
        <p:pic>
          <p:nvPicPr>
            <p:cNvPr id="121865" name="Picture 5" descr="tongues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76" y="3256"/>
              <a:ext cx="1584" cy="1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1866" name="Rectangle 8"/>
            <p:cNvSpPr>
              <a:spLocks noChangeArrowheads="1"/>
            </p:cNvSpPr>
            <p:nvPr/>
          </p:nvSpPr>
          <p:spPr bwMode="auto">
            <a:xfrm>
              <a:off x="4392" y="1248"/>
              <a:ext cx="1152" cy="528"/>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0" hangingPunct="0"/>
              <a:r>
                <a:rPr lang="en-US" sz="5400">
                  <a:solidFill>
                    <a:srgbClr val="FFFFFF"/>
                  </a:solidFill>
                  <a:latin typeface="Arial" charset="0"/>
                  <a:ea typeface="ＭＳ Ｐゴシック" charset="0"/>
                  <a:cs typeface="ＭＳ Ｐゴシック" charset="0"/>
                </a:rPr>
                <a:t>14</a:t>
              </a:r>
              <a:endParaRPr lang="en-US" sz="6600">
                <a:solidFill>
                  <a:srgbClr val="FFFFFF"/>
                </a:solidFill>
                <a:latin typeface="Arial" charset="0"/>
                <a:ea typeface="ＭＳ Ｐゴシック" charset="0"/>
                <a:cs typeface="ＭＳ Ｐゴシック" charset="0"/>
              </a:endParaRPr>
            </a:p>
          </p:txBody>
        </p:sp>
        <p:pic>
          <p:nvPicPr>
            <p:cNvPr id="121867" name="Picture 9" descr="ProphecyFlierSmall"/>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76" y="1908"/>
              <a:ext cx="1584" cy="1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1868" name="Rectangle 10"/>
            <p:cNvSpPr>
              <a:spLocks noChangeArrowheads="1"/>
            </p:cNvSpPr>
            <p:nvPr/>
          </p:nvSpPr>
          <p:spPr bwMode="auto">
            <a:xfrm>
              <a:off x="4392" y="2976"/>
              <a:ext cx="1152" cy="24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0" hangingPunct="0"/>
              <a:r>
                <a:rPr lang="en-US" sz="3600">
                  <a:solidFill>
                    <a:srgbClr val="FFFFFF"/>
                  </a:solidFill>
                  <a:latin typeface="Arial" charset="0"/>
                  <a:ea typeface="ＭＳ Ｐゴシック" charset="0"/>
                  <a:cs typeface="ＭＳ Ｐゴシック" charset="0"/>
                </a:rPr>
                <a:t>over</a:t>
              </a:r>
              <a:endParaRPr lang="en-US" sz="6600">
                <a:solidFill>
                  <a:srgbClr val="FFFFFF"/>
                </a:solidFill>
                <a:latin typeface="Arial" charset="0"/>
                <a:ea typeface="ＭＳ Ｐゴシック" charset="0"/>
                <a:cs typeface="ＭＳ Ｐゴシック" charset="0"/>
              </a:endParaRPr>
            </a:p>
          </p:txBody>
        </p:sp>
        <p:sp>
          <p:nvSpPr>
            <p:cNvPr id="121869" name="Rectangle 11"/>
            <p:cNvSpPr>
              <a:spLocks noChangeArrowheads="1"/>
            </p:cNvSpPr>
            <p:nvPr/>
          </p:nvSpPr>
          <p:spPr bwMode="auto">
            <a:xfrm>
              <a:off x="4200" y="3792"/>
              <a:ext cx="1536" cy="384"/>
            </a:xfrm>
            <a:prstGeom prst="rect">
              <a:avLst/>
            </a:prstGeom>
            <a:solidFill>
              <a:schemeClr val="tx1"/>
            </a:solidFill>
            <a:ln>
              <a:noFill/>
            </a:ln>
            <a:effectLst>
              <a:outerShdw dist="35921" dir="2700000" algn="ctr" rotWithShape="0">
                <a:srgbClr val="808080">
                  <a:alpha val="74997"/>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0" hangingPunct="0"/>
              <a:r>
                <a:rPr lang="en-US" sz="2800">
                  <a:solidFill>
                    <a:srgbClr val="FFFFFF"/>
                  </a:solidFill>
                  <a:latin typeface="Arial" charset="0"/>
                  <a:ea typeface="ＭＳ Ｐゴシック" charset="0"/>
                  <a:cs typeface="ＭＳ Ｐゴシック" charset="0"/>
                </a:rPr>
                <a:t>TONGUES</a:t>
              </a:r>
              <a:endParaRPr lang="en-US" sz="6600">
                <a:solidFill>
                  <a:srgbClr val="FFFFFF"/>
                </a:solidFill>
                <a:latin typeface="Arial" charset="0"/>
                <a:ea typeface="ＭＳ Ｐゴシック" charset="0"/>
                <a:cs typeface="ＭＳ Ｐゴシック" charset="0"/>
              </a:endParaRPr>
            </a:p>
          </p:txBody>
        </p:sp>
      </p:grpSp>
      <p:grpSp>
        <p:nvGrpSpPr>
          <p:cNvPr id="4" name="Group 16"/>
          <p:cNvGrpSpPr>
            <a:grpSpLocks/>
          </p:cNvGrpSpPr>
          <p:nvPr/>
        </p:nvGrpSpPr>
        <p:grpSpPr bwMode="auto">
          <a:xfrm>
            <a:off x="4089400" y="1981200"/>
            <a:ext cx="2586038" cy="4876800"/>
            <a:chOff x="2576" y="1248"/>
            <a:chExt cx="1629" cy="3072"/>
          </a:xfrm>
        </p:grpSpPr>
        <p:pic>
          <p:nvPicPr>
            <p:cNvPr id="121862" name="Picture 4" descr="heartbroken"/>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576" y="1872"/>
              <a:ext cx="1629" cy="24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1863" name="Rectangle 7"/>
            <p:cNvSpPr>
              <a:spLocks noChangeArrowheads="1"/>
            </p:cNvSpPr>
            <p:nvPr/>
          </p:nvSpPr>
          <p:spPr bwMode="auto">
            <a:xfrm>
              <a:off x="2736" y="1248"/>
              <a:ext cx="1152" cy="528"/>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0" hangingPunct="0"/>
              <a:r>
                <a:rPr lang="en-US" sz="5400">
                  <a:solidFill>
                    <a:srgbClr val="FFFFFF"/>
                  </a:solidFill>
                  <a:latin typeface="Arial" charset="0"/>
                  <a:ea typeface="ＭＳ Ｐゴシック" charset="0"/>
                  <a:cs typeface="ＭＳ Ｐゴシック" charset="0"/>
                </a:rPr>
                <a:t>13</a:t>
              </a:r>
              <a:endParaRPr lang="en-US" sz="6600">
                <a:solidFill>
                  <a:srgbClr val="FFFFFF"/>
                </a:solidFill>
                <a:latin typeface="Arial" charset="0"/>
                <a:ea typeface="ＭＳ Ｐゴシック" charset="0"/>
                <a:cs typeface="ＭＳ Ｐゴシック" charset="0"/>
              </a:endParaRPr>
            </a:p>
          </p:txBody>
        </p:sp>
        <p:sp>
          <p:nvSpPr>
            <p:cNvPr id="121864" name="Rectangle 13"/>
            <p:cNvSpPr>
              <a:spLocks noChangeArrowheads="1"/>
            </p:cNvSpPr>
            <p:nvPr/>
          </p:nvSpPr>
          <p:spPr bwMode="auto">
            <a:xfrm>
              <a:off x="2832" y="3456"/>
              <a:ext cx="1152" cy="24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0" hangingPunct="0"/>
              <a:r>
                <a:rPr lang="en-US" sz="3600">
                  <a:solidFill>
                    <a:srgbClr val="FFFFFF"/>
                  </a:solidFill>
                  <a:latin typeface="Arial" charset="0"/>
                  <a:ea typeface="ＭＳ Ｐゴシック" charset="0"/>
                  <a:cs typeface="ＭＳ Ｐゴシック" charset="0"/>
                </a:rPr>
                <a:t>LOVE</a:t>
              </a:r>
              <a:endParaRPr lang="en-US" sz="6600">
                <a:solidFill>
                  <a:srgbClr val="FFFFFF"/>
                </a:solidFill>
                <a:latin typeface="Arial" charset="0"/>
                <a:ea typeface="ＭＳ Ｐゴシック" charset="0"/>
                <a:cs typeface="ＭＳ Ｐゴシック"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9442"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
        <p:nvSpPr>
          <p:cNvPr id="189443" name="Rectangle 2"/>
          <p:cNvSpPr>
            <a:spLocks noGrp="1" noChangeArrowheads="1"/>
          </p:cNvSpPr>
          <p:nvPr>
            <p:ph type="title" idx="4294967295"/>
          </p:nvPr>
        </p:nvSpPr>
        <p:spPr>
          <a:xfrm>
            <a:off x="3962400" y="3886200"/>
            <a:ext cx="5181600" cy="2133600"/>
          </a:xfrm>
        </p:spPr>
        <p:txBody>
          <a:bodyPr/>
          <a:lstStyle/>
          <a:p>
            <a:pPr eaLnBrk="1" hangingPunct="1"/>
            <a:r>
              <a:rPr lang="en-US" sz="4000" b="1">
                <a:solidFill>
                  <a:schemeClr val="bg1"/>
                </a:solidFill>
                <a:latin typeface="Arial" charset="0"/>
                <a:ea typeface="Osaka" charset="0"/>
                <a:cs typeface="Osaka" charset="0"/>
              </a:rPr>
              <a:t>Today:</a:t>
            </a:r>
            <a:br>
              <a:rPr lang="en-US" sz="4000" b="1">
                <a:solidFill>
                  <a:schemeClr val="bg1"/>
                </a:solidFill>
                <a:latin typeface="Arial" charset="0"/>
                <a:ea typeface="Osaka" charset="0"/>
                <a:cs typeface="Osaka" charset="0"/>
              </a:rPr>
            </a:br>
            <a:r>
              <a:rPr lang="en-US" sz="4000" b="1">
                <a:solidFill>
                  <a:schemeClr val="bg1"/>
                </a:solidFill>
                <a:latin typeface="Arial" charset="0"/>
                <a:ea typeface="Osaka" charset="0"/>
                <a:cs typeface="Osaka" charset="0"/>
              </a:rPr>
              <a:t>Real Languages? </a:t>
            </a:r>
            <a:br>
              <a:rPr lang="en-US" sz="4000" b="1">
                <a:solidFill>
                  <a:schemeClr val="bg1"/>
                </a:solidFill>
                <a:latin typeface="Arial" charset="0"/>
                <a:ea typeface="Osaka" charset="0"/>
                <a:cs typeface="Osaka" charset="0"/>
              </a:rPr>
            </a:br>
            <a:r>
              <a:rPr lang="en-US" sz="4000" b="1">
                <a:solidFill>
                  <a:schemeClr val="bg1"/>
                </a:solidFill>
                <a:latin typeface="Arial" charset="0"/>
                <a:ea typeface="Osaka" charset="0"/>
                <a:cs typeface="Osaka" charset="0"/>
              </a:rPr>
              <a:t>For Unbelievers?</a:t>
            </a:r>
            <a:endParaRPr lang="en-US" sz="4000" b="1">
              <a:latin typeface="Arial" charset="0"/>
              <a:ea typeface="Osaka" charset="0"/>
              <a:cs typeface="Osaka" charset="0"/>
            </a:endParaRPr>
          </a:p>
        </p:txBody>
      </p:sp>
      <p:sp>
        <p:nvSpPr>
          <p:cNvPr id="189444" name="Rectangle 5"/>
          <p:cNvSpPr>
            <a:spLocks noChangeArrowheads="1"/>
          </p:cNvSpPr>
          <p:nvPr/>
        </p:nvSpPr>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pic>
        <p:nvPicPr>
          <p:cNvPr id="189445" name="Picture 1030" descr="tongues200303_018_Essenc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676400"/>
            <a:ext cx="3890963"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9446" name="Picture 1031" descr="Crouch0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18000" y="0"/>
            <a:ext cx="4826000" cy="321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9447" name="Picture 1032" descr="tonguesHead on fire painti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981200" y="0"/>
            <a:ext cx="2689225" cy="3586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89" name="Picture 1026" descr="glowhand">
            <a:hlinkClick r:id="rId3" action="ppaction://hlinkpres?slideindex=22&amp;slidetitle=Open Hands"/>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0003" name="Rectangle 1027"/>
          <p:cNvSpPr>
            <a:spLocks noGrp="1" noChangeArrowheads="1"/>
          </p:cNvSpPr>
          <p:nvPr>
            <p:ph type="title"/>
          </p:nvPr>
        </p:nvSpPr>
        <p:spPr>
          <a:xfrm>
            <a:off x="533400" y="152400"/>
            <a:ext cx="7772400" cy="1371600"/>
          </a:xfrm>
          <a:solidFill>
            <a:schemeClr val="bg1"/>
          </a:solidFill>
          <a:effectLst>
            <a:outerShdw blurRad="63500" dist="35921" dir="2700000" algn="ctr" rotWithShape="0">
              <a:schemeClr val="bg1">
                <a:alpha val="74997"/>
              </a:schemeClr>
            </a:outerShdw>
          </a:effectLst>
        </p:spPr>
        <p:txBody>
          <a:bodyPr/>
          <a:lstStyle/>
          <a:p>
            <a:pPr eaLnBrk="1" hangingPunct="1">
              <a:defRPr/>
            </a:pPr>
            <a:r>
              <a:rPr lang="en-US" b="1" dirty="0">
                <a:latin typeface="Arial" charset="0"/>
                <a:ea typeface="ＭＳ Ｐゴシック" charset="0"/>
                <a:cs typeface="ＭＳ Ｐゴシック" charset="0"/>
              </a:rPr>
              <a:t>Why can</a:t>
            </a:r>
            <a:r>
              <a:rPr lang="fr-FR" b="1" dirty="0">
                <a:latin typeface="Arial" charset="0"/>
                <a:ea typeface="ＭＳ Ｐゴシック" charset="0"/>
                <a:cs typeface="ＭＳ Ｐゴシック" charset="0"/>
              </a:rPr>
              <a:t>'</a:t>
            </a:r>
            <a:r>
              <a:rPr lang="en-US" b="1" dirty="0">
                <a:latin typeface="Arial" charset="0"/>
                <a:ea typeface="ＭＳ Ｐゴシック" charset="0"/>
                <a:cs typeface="ＭＳ Ｐゴシック" charset="0"/>
              </a:rPr>
              <a:t>t tongues be a special prayer language?</a:t>
            </a:r>
            <a:endParaRPr lang="en-US" dirty="0">
              <a:latin typeface="Arial" charset="0"/>
              <a:ea typeface="ＭＳ Ｐゴシック" charset="0"/>
              <a:cs typeface="ＭＳ Ｐゴシック" charset="0"/>
            </a:endParaRPr>
          </a:p>
        </p:txBody>
      </p:sp>
      <p:sp>
        <p:nvSpPr>
          <p:cNvPr id="191491" name="Text Box 1029"/>
          <p:cNvSpPr txBox="1">
            <a:spLocks noChangeArrowheads="1"/>
          </p:cNvSpPr>
          <p:nvPr/>
        </p:nvSpPr>
        <p:spPr bwMode="auto">
          <a:xfrm>
            <a:off x="8547100" y="76200"/>
            <a:ext cx="52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ctr" eaLnBrk="1" hangingPunct="1"/>
            <a:r>
              <a:rPr lang="en-US" sz="2400" b="1">
                <a:solidFill>
                  <a:srgbClr val="FFFFFF"/>
                </a:solidFill>
                <a:latin typeface="Arial" charset="0"/>
              </a:rPr>
              <a:t>31</a:t>
            </a:r>
            <a:endParaRPr lang="en-US" sz="2400">
              <a:solidFill>
                <a:srgbClr val="FFFFFF"/>
              </a:solidFill>
              <a:latin typeface="Arial" charset="0"/>
            </a:endParaRPr>
          </a:p>
        </p:txBody>
      </p:sp>
      <p:sp>
        <p:nvSpPr>
          <p:cNvPr id="640004" name="Rectangle 1028"/>
          <p:cNvSpPr>
            <a:spLocks noChangeArrowheads="1"/>
          </p:cNvSpPr>
          <p:nvPr/>
        </p:nvSpPr>
        <p:spPr bwMode="auto">
          <a:xfrm>
            <a:off x="1691680" y="1988840"/>
            <a:ext cx="7452320" cy="3887688"/>
          </a:xfrm>
          <a:prstGeom prst="rect">
            <a:avLst/>
          </a:prstGeom>
          <a:noFill/>
          <a:ln w="9525">
            <a:noFill/>
            <a:miter lim="800000"/>
            <a:headEnd/>
            <a:tailEnd/>
          </a:ln>
          <a:effectLst/>
        </p:spPr>
        <p:txBody>
          <a:bodyPr/>
          <a:lstStyle/>
          <a:p>
            <a:pPr marL="455613" indent="-455613">
              <a:lnSpc>
                <a:spcPct val="90000"/>
              </a:lnSpc>
              <a:spcBef>
                <a:spcPct val="20000"/>
              </a:spcBef>
              <a:buFont typeface="Arial" charset="0"/>
              <a:buAutoNum type="alphaLcParenR"/>
              <a:defRPr/>
            </a:pPr>
            <a:r>
              <a:rPr lang="en-US" sz="3200" b="1" dirty="0">
                <a:solidFill>
                  <a:srgbClr val="000000"/>
                </a:solidFill>
                <a:effectLst>
                  <a:glow rad="127000">
                    <a:srgbClr val="FFFFFF"/>
                  </a:glow>
                </a:effectLst>
                <a:latin typeface="Arial" charset="0"/>
                <a:ea typeface="Osaka" pitchFamily="-128" charset="-128"/>
              </a:rPr>
              <a:t>Edifies others (14:26)</a:t>
            </a:r>
          </a:p>
          <a:p>
            <a:pPr marL="455613" indent="-455613">
              <a:lnSpc>
                <a:spcPct val="90000"/>
              </a:lnSpc>
              <a:spcBef>
                <a:spcPct val="20000"/>
              </a:spcBef>
              <a:buFont typeface="Arial" charset="0"/>
              <a:buAutoNum type="alphaLcParenR"/>
              <a:defRPr/>
            </a:pPr>
            <a:r>
              <a:rPr lang="en-US" sz="3200" b="1" dirty="0">
                <a:solidFill>
                  <a:srgbClr val="000000"/>
                </a:solidFill>
                <a:effectLst>
                  <a:glow rad="127000">
                    <a:srgbClr val="FFFFFF"/>
                  </a:glow>
                </a:effectLst>
                <a:latin typeface="Arial" charset="0"/>
                <a:ea typeface="Osaka" pitchFamily="-128" charset="-128"/>
              </a:rPr>
              <a:t>For unbelievers (14:22)</a:t>
            </a:r>
          </a:p>
          <a:p>
            <a:pPr marL="455613" indent="-455613">
              <a:lnSpc>
                <a:spcPct val="90000"/>
              </a:lnSpc>
              <a:spcBef>
                <a:spcPct val="20000"/>
              </a:spcBef>
              <a:buFont typeface="Arial" charset="0"/>
              <a:buAutoNum type="alphaLcParenR"/>
              <a:defRPr/>
            </a:pPr>
            <a:r>
              <a:rPr lang="en-US" sz="3200" b="1" dirty="0">
                <a:solidFill>
                  <a:srgbClr val="000000"/>
                </a:solidFill>
                <a:effectLst>
                  <a:glow rad="127000">
                    <a:srgbClr val="FFFFFF"/>
                  </a:glow>
                </a:effectLst>
                <a:latin typeface="Arial" charset="0"/>
                <a:ea typeface="Osaka" pitchFamily="-128" charset="-128"/>
              </a:rPr>
              <a:t>Not understood (14:14-15)</a:t>
            </a:r>
          </a:p>
          <a:p>
            <a:pPr marL="455613" indent="-455613">
              <a:lnSpc>
                <a:spcPct val="90000"/>
              </a:lnSpc>
              <a:spcBef>
                <a:spcPct val="20000"/>
              </a:spcBef>
              <a:buFont typeface="Arial" charset="0"/>
              <a:buAutoNum type="alphaLcParenR"/>
              <a:defRPr/>
            </a:pPr>
            <a:r>
              <a:rPr lang="en-US" sz="3200" b="1" dirty="0">
                <a:solidFill>
                  <a:srgbClr val="000000"/>
                </a:solidFill>
                <a:effectLst>
                  <a:glow rad="127000">
                    <a:srgbClr val="FFFFFF"/>
                  </a:glow>
                </a:effectLst>
                <a:latin typeface="Arial" charset="0"/>
                <a:ea typeface="Osaka" pitchFamily="-128" charset="-128"/>
              </a:rPr>
              <a:t>Limited to some (12:30)</a:t>
            </a:r>
          </a:p>
          <a:p>
            <a:pPr marL="455613" indent="-455613">
              <a:lnSpc>
                <a:spcPct val="90000"/>
              </a:lnSpc>
              <a:spcBef>
                <a:spcPct val="20000"/>
              </a:spcBef>
              <a:buFont typeface="Arial" charset="0"/>
              <a:buAutoNum type="alphaLcParenR"/>
              <a:defRPr/>
            </a:pPr>
            <a:r>
              <a:rPr lang="en-US" sz="3200" b="1" dirty="0">
                <a:solidFill>
                  <a:srgbClr val="000000"/>
                </a:solidFill>
                <a:effectLst>
                  <a:glow rad="127000">
                    <a:srgbClr val="FFFFFF"/>
                  </a:glow>
                </a:effectLst>
                <a:latin typeface="Arial" charset="0"/>
                <a:ea typeface="Osaka" pitchFamily="-128" charset="-128"/>
              </a:rPr>
              <a:t>Interpretation required (14:26-28)</a:t>
            </a:r>
          </a:p>
          <a:p>
            <a:pPr marL="455613" indent="-455613">
              <a:lnSpc>
                <a:spcPct val="90000"/>
              </a:lnSpc>
              <a:spcBef>
                <a:spcPct val="20000"/>
              </a:spcBef>
              <a:buFont typeface="Arial" charset="0"/>
              <a:buAutoNum type="alphaLcParenR"/>
              <a:defRPr/>
            </a:pPr>
            <a:r>
              <a:rPr lang="en-US" sz="3200" b="1" dirty="0">
                <a:solidFill>
                  <a:srgbClr val="000000"/>
                </a:solidFill>
                <a:effectLst>
                  <a:glow rad="127000">
                    <a:srgbClr val="FFFFFF"/>
                  </a:glow>
                </a:effectLst>
                <a:latin typeface="Arial" charset="0"/>
                <a:ea typeface="Osaka" pitchFamily="-128" charset="-128"/>
              </a:rPr>
              <a:t>Keep quiet in the church (14:28)</a:t>
            </a:r>
          </a:p>
          <a:p>
            <a:pPr marL="455613" indent="-455613">
              <a:lnSpc>
                <a:spcPct val="90000"/>
              </a:lnSpc>
              <a:spcBef>
                <a:spcPct val="20000"/>
              </a:spcBef>
              <a:buFont typeface="Arial" charset="0"/>
              <a:buAutoNum type="alphaLcParenR"/>
              <a:defRPr/>
            </a:pPr>
            <a:r>
              <a:rPr lang="en-US" sz="3200" b="1" dirty="0">
                <a:solidFill>
                  <a:srgbClr val="000000"/>
                </a:solidFill>
                <a:effectLst>
                  <a:glow rad="127000">
                    <a:srgbClr val="FFFFFF"/>
                  </a:glow>
                </a:effectLst>
                <a:latin typeface="Arial" charset="0"/>
                <a:ea typeface="Osaka" pitchFamily="-128" charset="-128"/>
              </a:rPr>
              <a:t>Outside church as a sign (14:20)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40004">
                                            <p:txEl>
                                              <p:pRg st="0" end="0"/>
                                            </p:txEl>
                                          </p:spTgt>
                                        </p:tgtEl>
                                        <p:attrNameLst>
                                          <p:attrName>style.visibility</p:attrName>
                                        </p:attrNameLst>
                                      </p:cBhvr>
                                      <p:to>
                                        <p:strVal val="visible"/>
                                      </p:to>
                                    </p:set>
                                    <p:animEffect transition="in" filter="dissolve">
                                      <p:cBhvr>
                                        <p:cTn id="7" dur="500"/>
                                        <p:tgtEl>
                                          <p:spTgt spid="64000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40004">
                                            <p:txEl>
                                              <p:pRg st="1" end="1"/>
                                            </p:txEl>
                                          </p:spTgt>
                                        </p:tgtEl>
                                        <p:attrNameLst>
                                          <p:attrName>style.visibility</p:attrName>
                                        </p:attrNameLst>
                                      </p:cBhvr>
                                      <p:to>
                                        <p:strVal val="visible"/>
                                      </p:to>
                                    </p:set>
                                    <p:animEffect transition="in" filter="dissolve">
                                      <p:cBhvr>
                                        <p:cTn id="12" dur="500"/>
                                        <p:tgtEl>
                                          <p:spTgt spid="64000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40004">
                                            <p:txEl>
                                              <p:pRg st="2" end="2"/>
                                            </p:txEl>
                                          </p:spTgt>
                                        </p:tgtEl>
                                        <p:attrNameLst>
                                          <p:attrName>style.visibility</p:attrName>
                                        </p:attrNameLst>
                                      </p:cBhvr>
                                      <p:to>
                                        <p:strVal val="visible"/>
                                      </p:to>
                                    </p:set>
                                    <p:animEffect transition="in" filter="dissolve">
                                      <p:cBhvr>
                                        <p:cTn id="17" dur="500"/>
                                        <p:tgtEl>
                                          <p:spTgt spid="64000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40004">
                                            <p:txEl>
                                              <p:pRg st="3" end="3"/>
                                            </p:txEl>
                                          </p:spTgt>
                                        </p:tgtEl>
                                        <p:attrNameLst>
                                          <p:attrName>style.visibility</p:attrName>
                                        </p:attrNameLst>
                                      </p:cBhvr>
                                      <p:to>
                                        <p:strVal val="visible"/>
                                      </p:to>
                                    </p:set>
                                    <p:animEffect transition="in" filter="dissolve">
                                      <p:cBhvr>
                                        <p:cTn id="22" dur="500"/>
                                        <p:tgtEl>
                                          <p:spTgt spid="64000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40004">
                                            <p:txEl>
                                              <p:pRg st="4" end="4"/>
                                            </p:txEl>
                                          </p:spTgt>
                                        </p:tgtEl>
                                        <p:attrNameLst>
                                          <p:attrName>style.visibility</p:attrName>
                                        </p:attrNameLst>
                                      </p:cBhvr>
                                      <p:to>
                                        <p:strVal val="visible"/>
                                      </p:to>
                                    </p:set>
                                    <p:animEffect transition="in" filter="dissolve">
                                      <p:cBhvr>
                                        <p:cTn id="27" dur="500"/>
                                        <p:tgtEl>
                                          <p:spTgt spid="64000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40004">
                                            <p:txEl>
                                              <p:pRg st="5" end="5"/>
                                            </p:txEl>
                                          </p:spTgt>
                                        </p:tgtEl>
                                        <p:attrNameLst>
                                          <p:attrName>style.visibility</p:attrName>
                                        </p:attrNameLst>
                                      </p:cBhvr>
                                      <p:to>
                                        <p:strVal val="visible"/>
                                      </p:to>
                                    </p:set>
                                    <p:animEffect transition="in" filter="dissolve">
                                      <p:cBhvr>
                                        <p:cTn id="32" dur="500"/>
                                        <p:tgtEl>
                                          <p:spTgt spid="640004">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40004">
                                            <p:txEl>
                                              <p:pRg st="6" end="6"/>
                                            </p:txEl>
                                          </p:spTgt>
                                        </p:tgtEl>
                                        <p:attrNameLst>
                                          <p:attrName>style.visibility</p:attrName>
                                        </p:attrNameLst>
                                      </p:cBhvr>
                                      <p:to>
                                        <p:strVal val="visible"/>
                                      </p:to>
                                    </p:set>
                                    <p:animEffect transition="in" filter="dissolve">
                                      <p:cBhvr>
                                        <p:cTn id="37" dur="500"/>
                                        <p:tgtEl>
                                          <p:spTgt spid="64000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000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
        <p:nvSpPr>
          <p:cNvPr id="193538" name="Rectangle 5"/>
          <p:cNvSpPr>
            <a:spLocks noChangeArrowheads="1"/>
          </p:cNvSpPr>
          <p:nvPr/>
        </p:nvSpPr>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
        <p:nvSpPr>
          <p:cNvPr id="130055" name="Rectangle 3"/>
          <p:cNvSpPr>
            <a:spLocks noChangeArrowheads="1"/>
          </p:cNvSpPr>
          <p:nvPr/>
        </p:nvSpPr>
        <p:spPr bwMode="auto">
          <a:xfrm>
            <a:off x="4800600" y="1752600"/>
            <a:ext cx="43434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3200" b="1" dirty="0">
                <a:solidFill>
                  <a:srgbClr val="FFFFFF"/>
                </a:solidFill>
                <a:latin typeface="Arial Bold" charset="0"/>
              </a:rPr>
              <a:t>Far superior is prophecy, for </a:t>
            </a:r>
            <a:r>
              <a:rPr lang="en-US" sz="3200" b="1" dirty="0">
                <a:solidFill>
                  <a:srgbClr val="FFFF00"/>
                </a:solidFill>
                <a:latin typeface="Arial Bold" charset="0"/>
              </a:rPr>
              <a:t>prophecy edifies believers</a:t>
            </a:r>
            <a:r>
              <a:rPr lang="en-US" sz="3200" b="1" dirty="0">
                <a:solidFill>
                  <a:srgbClr val="FFFFFF"/>
                </a:solidFill>
                <a:latin typeface="Arial Bold" charset="0"/>
              </a:rPr>
              <a:t> (22b)</a:t>
            </a:r>
          </a:p>
        </p:txBody>
      </p:sp>
      <p:grpSp>
        <p:nvGrpSpPr>
          <p:cNvPr id="2" name="Group 14"/>
          <p:cNvGrpSpPr>
            <a:grpSpLocks/>
          </p:cNvGrpSpPr>
          <p:nvPr/>
        </p:nvGrpSpPr>
        <p:grpSpPr bwMode="auto">
          <a:xfrm>
            <a:off x="381000" y="1066800"/>
            <a:ext cx="4343400" cy="5791200"/>
            <a:chOff x="240" y="672"/>
            <a:chExt cx="2736" cy="3648"/>
          </a:xfrm>
        </p:grpSpPr>
        <p:pic>
          <p:nvPicPr>
            <p:cNvPr id="193542" name="Picture 9" descr="tongues-pentecost"/>
            <p:cNvPicPr>
              <a:picLocks noChangeAspect="1" noChangeArrowheads="1"/>
            </p:cNvPicPr>
            <p:nvPr/>
          </p:nvPicPr>
          <p:blipFill>
            <a:blip r:embed="rId3" cstate="screen">
              <a:lum bright="-18000"/>
              <a:extLst>
                <a:ext uri="{28A0092B-C50C-407E-A947-70E740481C1C}">
                  <a14:useLocalDpi xmlns:a14="http://schemas.microsoft.com/office/drawing/2010/main"/>
                </a:ext>
              </a:extLst>
            </a:blip>
            <a:srcRect/>
            <a:stretch>
              <a:fillRect/>
            </a:stretch>
          </p:blipFill>
          <p:spPr bwMode="auto">
            <a:xfrm>
              <a:off x="576" y="672"/>
              <a:ext cx="2256" cy="23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3543" name="Rectangle 3"/>
            <p:cNvSpPr>
              <a:spLocks noChangeArrowheads="1"/>
            </p:cNvSpPr>
            <p:nvPr/>
          </p:nvSpPr>
          <p:spPr bwMode="auto">
            <a:xfrm>
              <a:off x="240" y="2928"/>
              <a:ext cx="2736" cy="13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3200" b="1">
                  <a:solidFill>
                    <a:srgbClr val="FFFF00"/>
                  </a:solidFill>
                  <a:latin typeface="Arial Bold" charset="0"/>
                </a:rPr>
                <a:t>Tongues</a:t>
              </a:r>
              <a:r>
                <a:rPr lang="en-US" sz="3200" b="1">
                  <a:solidFill>
                    <a:srgbClr val="FFFFFF"/>
                  </a:solidFill>
                  <a:latin typeface="Arial Bold" charset="0"/>
                </a:rPr>
                <a:t> </a:t>
              </a:r>
              <a:r>
                <a:rPr lang="en-US" sz="3200" b="1">
                  <a:solidFill>
                    <a:srgbClr val="FFFF00"/>
                  </a:solidFill>
                  <a:latin typeface="Arial Bold" charset="0"/>
                </a:rPr>
                <a:t>authenticate</a:t>
              </a:r>
              <a:r>
                <a:rPr lang="en-US" sz="3200" b="1">
                  <a:solidFill>
                    <a:srgbClr val="FFFFFF"/>
                  </a:solidFill>
                  <a:latin typeface="Arial Bold" charset="0"/>
                </a:rPr>
                <a:t> God</a:t>
              </a:r>
              <a:r>
                <a:rPr lang="fr-FR" sz="3200" b="1">
                  <a:solidFill>
                    <a:srgbClr val="FFFFFF"/>
                  </a:solidFill>
                  <a:latin typeface="Arial Bold" charset="0"/>
                </a:rPr>
                <a:t>'</a:t>
              </a:r>
              <a:r>
                <a:rPr lang="en-US" sz="3200" b="1">
                  <a:solidFill>
                    <a:srgbClr val="FFFFFF"/>
                  </a:solidFill>
                  <a:latin typeface="Arial Bold" charset="0"/>
                </a:rPr>
                <a:t>s work </a:t>
              </a:r>
              <a:r>
                <a:rPr lang="en-US" sz="3200" b="1">
                  <a:solidFill>
                    <a:srgbClr val="FFFF00"/>
                  </a:solidFill>
                  <a:latin typeface="Arial Bold" charset="0"/>
                </a:rPr>
                <a:t>to unbelievers</a:t>
              </a:r>
              <a:r>
                <a:rPr lang="en-US" sz="3200" b="1">
                  <a:solidFill>
                    <a:srgbClr val="FFFFFF"/>
                  </a:solidFill>
                  <a:latin typeface="Arial Bold" charset="0"/>
                </a:rPr>
                <a:t> (21-22a)</a:t>
              </a:r>
            </a:p>
          </p:txBody>
        </p:sp>
      </p:grpSp>
      <p:sp>
        <p:nvSpPr>
          <p:cNvPr id="130051" name="Rectangle 2"/>
          <p:cNvSpPr>
            <a:spLocks noGrp="1" noChangeArrowheads="1"/>
          </p:cNvSpPr>
          <p:nvPr>
            <p:ph type="title" idx="4294967295"/>
          </p:nvPr>
        </p:nvSpPr>
        <p:spPr>
          <a:xfrm>
            <a:off x="109736" y="228600"/>
            <a:ext cx="8638728" cy="1143000"/>
          </a:xfrm>
          <a:extLs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marL="719138" indent="-719138" algn="l" eaLnBrk="1" hangingPunct="1">
              <a:defRPr/>
            </a:pPr>
            <a:r>
              <a:rPr lang="en-US" b="1" dirty="0">
                <a:solidFill>
                  <a:schemeClr val="bg1"/>
                </a:solidFill>
                <a:effectLst>
                  <a:glow rad="101600">
                    <a:schemeClr val="tx1"/>
                  </a:glow>
                </a:effectLst>
                <a:cs typeface="+mj-cs"/>
              </a:rPr>
              <a:t>A. Prophecy has a superior </a:t>
            </a:r>
            <a:r>
              <a:rPr lang="en-US" b="1" dirty="0">
                <a:solidFill>
                  <a:srgbClr val="FFFF00"/>
                </a:solidFill>
                <a:effectLst>
                  <a:glow rad="101600">
                    <a:schemeClr val="tx1"/>
                  </a:glow>
                </a:effectLst>
                <a:cs typeface="+mj-cs"/>
              </a:rPr>
              <a:t>purpose</a:t>
            </a:r>
            <a:r>
              <a:rPr lang="en-US" b="1" dirty="0">
                <a:solidFill>
                  <a:schemeClr val="bg1"/>
                </a:solidFill>
                <a:effectLst>
                  <a:glow rad="101600">
                    <a:schemeClr val="tx1"/>
                  </a:glow>
                </a:effectLst>
                <a:cs typeface="+mj-cs"/>
              </a:rPr>
              <a:t> (20-22).</a:t>
            </a:r>
            <a:endParaRPr lang="en-US" b="1" dirty="0">
              <a:solidFill>
                <a:schemeClr val="tx1"/>
              </a:solidFill>
              <a:effectLst>
                <a:glow rad="101600">
                  <a:schemeClr val="tx1"/>
                </a:glow>
              </a:effectLst>
              <a:latin typeface="Times" pitchFamily="18" charset="0"/>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0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5586"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
        <p:nvSpPr>
          <p:cNvPr id="134147" name="Rectangle 2"/>
          <p:cNvSpPr>
            <a:spLocks noGrp="1" noChangeArrowheads="1"/>
          </p:cNvSpPr>
          <p:nvPr>
            <p:ph type="title" idx="4294967295"/>
          </p:nvPr>
        </p:nvSpPr>
        <p:spPr>
          <a:xfrm>
            <a:off x="467544" y="228600"/>
            <a:ext cx="7990656" cy="1143000"/>
          </a:xfrm>
          <a:extLs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marL="719138" indent="-719138" algn="l" eaLnBrk="1" hangingPunct="1">
              <a:defRPr/>
            </a:pPr>
            <a:r>
              <a:rPr lang="en-US" b="1" dirty="0">
                <a:solidFill>
                  <a:schemeClr val="bg1"/>
                </a:solidFill>
                <a:effectLst>
                  <a:glow rad="101600">
                    <a:schemeClr val="tx1"/>
                  </a:glow>
                </a:effectLst>
              </a:rPr>
              <a:t>B. Prophecy has superior </a:t>
            </a:r>
            <a:r>
              <a:rPr lang="en-US" b="1" dirty="0">
                <a:solidFill>
                  <a:srgbClr val="FFFF00"/>
                </a:solidFill>
                <a:effectLst>
                  <a:glow rad="101600">
                    <a:schemeClr val="tx1"/>
                  </a:glow>
                </a:effectLst>
              </a:rPr>
              <a:t>results</a:t>
            </a:r>
            <a:r>
              <a:rPr lang="en-US" b="1" dirty="0">
                <a:solidFill>
                  <a:schemeClr val="bg1"/>
                </a:solidFill>
                <a:effectLst>
                  <a:glow rad="101600">
                    <a:schemeClr val="tx1"/>
                  </a:glow>
                </a:effectLst>
              </a:rPr>
              <a:t> (23-25).</a:t>
            </a:r>
          </a:p>
        </p:txBody>
      </p:sp>
      <p:sp>
        <p:nvSpPr>
          <p:cNvPr id="195588" name="Rectangle 5"/>
          <p:cNvSpPr>
            <a:spLocks noChangeArrowheads="1"/>
          </p:cNvSpPr>
          <p:nvPr/>
        </p:nvSpPr>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
        <p:nvSpPr>
          <p:cNvPr id="195589" name="Rectangle 3"/>
          <p:cNvSpPr>
            <a:spLocks noChangeArrowheads="1"/>
          </p:cNvSpPr>
          <p:nvPr/>
        </p:nvSpPr>
        <p:spPr bwMode="auto">
          <a:xfrm>
            <a:off x="381000" y="4267200"/>
            <a:ext cx="4479032"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3200" b="1" dirty="0">
                <a:solidFill>
                  <a:srgbClr val="FFFFFF"/>
                </a:solidFill>
                <a:latin typeface="Arial Bold" charset="0"/>
              </a:rPr>
              <a:t>Uninterpreted </a:t>
            </a:r>
            <a:r>
              <a:rPr lang="en-US" sz="3200" b="1" dirty="0">
                <a:solidFill>
                  <a:srgbClr val="FFFF00"/>
                </a:solidFill>
                <a:latin typeface="Arial Bold" charset="0"/>
              </a:rPr>
              <a:t>tongues turns off</a:t>
            </a:r>
            <a:r>
              <a:rPr lang="en-US" sz="3200" b="1" dirty="0">
                <a:solidFill>
                  <a:srgbClr val="FFFFFF"/>
                </a:solidFill>
                <a:latin typeface="Arial Bold" charset="0"/>
              </a:rPr>
              <a:t> unbelievers in the assembly (23)</a:t>
            </a:r>
          </a:p>
        </p:txBody>
      </p:sp>
      <p:sp>
        <p:nvSpPr>
          <p:cNvPr id="253959" name="Rectangle 3"/>
          <p:cNvSpPr>
            <a:spLocks noChangeArrowheads="1"/>
          </p:cNvSpPr>
          <p:nvPr/>
        </p:nvSpPr>
        <p:spPr bwMode="auto">
          <a:xfrm>
            <a:off x="4572000" y="1600200"/>
            <a:ext cx="4572000"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r>
              <a:rPr lang="en-US" sz="3200" b="1">
                <a:solidFill>
                  <a:srgbClr val="FFFFFF"/>
                </a:solidFill>
                <a:latin typeface="Arial Bold" charset="0"/>
              </a:rPr>
              <a:t>But </a:t>
            </a:r>
            <a:r>
              <a:rPr lang="en-US" sz="3200" b="1">
                <a:solidFill>
                  <a:srgbClr val="FFFF00"/>
                </a:solidFill>
                <a:latin typeface="Arial Bold" charset="0"/>
              </a:rPr>
              <a:t>prophecy brings conviction</a:t>
            </a:r>
            <a:r>
              <a:rPr lang="en-US" sz="3200" b="1">
                <a:solidFill>
                  <a:srgbClr val="FFFFFF"/>
                </a:solidFill>
                <a:latin typeface="Arial Bold" charset="0"/>
              </a:rPr>
              <a:t>, repentance, and worship for unbelievers in the assembly (24-25)</a:t>
            </a:r>
          </a:p>
        </p:txBody>
      </p:sp>
      <p:pic>
        <p:nvPicPr>
          <p:cNvPr id="253961" name="Picture 9" descr="Jesusworship04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29200" y="4638675"/>
            <a:ext cx="3552825" cy="2219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5592" name="Picture 10" descr="tonguesholy-spiri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3400" y="1524000"/>
            <a:ext cx="3365500" cy="2519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39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2539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9"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
        <p:nvSpPr>
          <p:cNvPr id="197634" name="Rectangle 1026"/>
          <p:cNvSpPr>
            <a:spLocks noGrp="1" noChangeArrowheads="1"/>
          </p:cNvSpPr>
          <p:nvPr>
            <p:ph type="title"/>
          </p:nvPr>
        </p:nvSpPr>
        <p:spPr>
          <a:xfrm>
            <a:off x="457200" y="274638"/>
            <a:ext cx="8305800" cy="1782762"/>
          </a:xfrm>
        </p:spPr>
        <p:txBody>
          <a:bodyPr/>
          <a:lstStyle/>
          <a:p>
            <a:r>
              <a:rPr lang="en-US" b="1">
                <a:solidFill>
                  <a:schemeClr val="bg1"/>
                </a:solidFill>
                <a:latin typeface="Arial" charset="0"/>
                <a:ea typeface="ＭＳ Ｐゴシック" charset="0"/>
                <a:cs typeface="ＭＳ Ｐゴシック" charset="0"/>
              </a:rPr>
              <a:t>God</a:t>
            </a:r>
            <a:r>
              <a:rPr lang="fr-FR" b="1">
                <a:solidFill>
                  <a:schemeClr val="bg1"/>
                </a:solidFill>
                <a:latin typeface="Arial" charset="0"/>
                <a:ea typeface="ＭＳ Ｐゴシック" charset="0"/>
                <a:cs typeface="ＭＳ Ｐゴシック" charset="0"/>
              </a:rPr>
              <a:t>'</a:t>
            </a:r>
            <a:r>
              <a:rPr lang="en-US" b="1">
                <a:solidFill>
                  <a:schemeClr val="bg1"/>
                </a:solidFill>
                <a:latin typeface="Arial" charset="0"/>
                <a:ea typeface="ＭＳ Ｐゴシック" charset="0"/>
                <a:cs typeface="ＭＳ Ｐゴシック" charset="0"/>
              </a:rPr>
              <a:t>s Word must have the highest </a:t>
            </a:r>
            <a:r>
              <a:rPr lang="en-US" b="1">
                <a:solidFill>
                  <a:srgbClr val="FFFF00"/>
                </a:solidFill>
                <a:latin typeface="Arial" charset="0"/>
                <a:ea typeface="ＭＳ Ｐゴシック" charset="0"/>
                <a:cs typeface="ＭＳ Ｐゴシック" charset="0"/>
              </a:rPr>
              <a:t>priority</a:t>
            </a:r>
            <a:r>
              <a:rPr lang="en-US" b="1">
                <a:solidFill>
                  <a:schemeClr val="bg1"/>
                </a:solidFill>
                <a:latin typeface="Arial" charset="0"/>
                <a:ea typeface="ＭＳ Ｐゴシック" charset="0"/>
                <a:cs typeface="ＭＳ Ｐゴシック" charset="0"/>
              </a:rPr>
              <a:t> in public worship  (Main Idea)</a:t>
            </a:r>
          </a:p>
        </p:txBody>
      </p:sp>
      <p:pic>
        <p:nvPicPr>
          <p:cNvPr id="197635" name="Picture 102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2667000"/>
            <a:ext cx="2913063" cy="358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8900" name="Rectangle 1028"/>
          <p:cNvSpPr>
            <a:spLocks noChangeArrowheads="1"/>
          </p:cNvSpPr>
          <p:nvPr/>
        </p:nvSpPr>
        <p:spPr bwMode="auto">
          <a:xfrm>
            <a:off x="4267200" y="2492375"/>
            <a:ext cx="45720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0" hangingPunct="0">
              <a:spcBef>
                <a:spcPct val="20000"/>
              </a:spcBef>
              <a:buFontTx/>
              <a:buChar char="•"/>
            </a:pPr>
            <a:r>
              <a:rPr lang="en-US" sz="3200" b="1">
                <a:solidFill>
                  <a:srgbClr val="FFFFFF"/>
                </a:solidFill>
                <a:latin typeface="Arial" charset="0"/>
                <a:ea typeface="ＭＳ Ｐゴシック" charset="0"/>
                <a:cs typeface="ＭＳ Ｐゴシック" charset="0"/>
              </a:rPr>
              <a:t>Home group</a:t>
            </a:r>
          </a:p>
          <a:p>
            <a:pPr marL="342900" indent="-342900" eaLnBrk="0" hangingPunct="0">
              <a:spcBef>
                <a:spcPct val="20000"/>
              </a:spcBef>
              <a:buFontTx/>
              <a:buChar char="•"/>
            </a:pPr>
            <a:r>
              <a:rPr lang="en-US" sz="3200" b="1">
                <a:solidFill>
                  <a:srgbClr val="FFFFFF"/>
                </a:solidFill>
                <a:latin typeface="Arial" charset="0"/>
                <a:ea typeface="ＭＳ Ｐゴシック" charset="0"/>
                <a:cs typeface="ＭＳ Ｐゴシック" charset="0"/>
              </a:rPr>
              <a:t>Life Transformation Groups (LTGs)</a:t>
            </a:r>
          </a:p>
          <a:p>
            <a:pPr marL="342900" indent="-342900" eaLnBrk="0" hangingPunct="0">
              <a:spcBef>
                <a:spcPct val="20000"/>
              </a:spcBef>
              <a:buFontTx/>
              <a:buChar char="•"/>
            </a:pPr>
            <a:r>
              <a:rPr lang="en-US" sz="3200" b="1">
                <a:solidFill>
                  <a:srgbClr val="FFFFFF"/>
                </a:solidFill>
                <a:latin typeface="Arial" charset="0"/>
                <a:ea typeface="ＭＳ Ｐゴシック" charset="0"/>
                <a:cs typeface="ＭＳ Ｐゴシック" charset="0"/>
              </a:rPr>
              <a:t>Take notes</a:t>
            </a:r>
          </a:p>
          <a:p>
            <a:pPr marL="342900" indent="-342900" eaLnBrk="0" hangingPunct="0">
              <a:spcBef>
                <a:spcPct val="20000"/>
              </a:spcBef>
              <a:buFontTx/>
              <a:buChar char="•"/>
            </a:pPr>
            <a:r>
              <a:rPr lang="en-US" sz="3200" b="1">
                <a:solidFill>
                  <a:srgbClr val="FFFFFF"/>
                </a:solidFill>
                <a:latin typeface="Arial" charset="0"/>
                <a:ea typeface="ＭＳ Ｐゴシック" charset="0"/>
                <a:cs typeface="ＭＳ Ｐゴシック" charset="0"/>
              </a:rPr>
              <a:t>Bring a Bible</a:t>
            </a:r>
          </a:p>
          <a:p>
            <a:pPr marL="342900" indent="-342900" eaLnBrk="0" hangingPunct="0">
              <a:spcBef>
                <a:spcPct val="20000"/>
              </a:spcBef>
              <a:buFontTx/>
              <a:buChar char="•"/>
            </a:pPr>
            <a:r>
              <a:rPr lang="en-US" sz="3200" b="1">
                <a:solidFill>
                  <a:srgbClr val="FFFFFF"/>
                </a:solidFill>
                <a:latin typeface="Arial" charset="0"/>
                <a:ea typeface="ＭＳ Ｐゴシック" charset="0"/>
                <a:cs typeface="ＭＳ Ｐゴシック" charset="0"/>
              </a:rPr>
              <a:t>“No Bible, </a:t>
            </a:r>
            <a:br>
              <a:rPr lang="en-US" sz="3200" b="1">
                <a:solidFill>
                  <a:srgbClr val="FFFFFF"/>
                </a:solidFill>
                <a:latin typeface="Arial" charset="0"/>
                <a:ea typeface="ＭＳ Ｐゴシック" charset="0"/>
                <a:cs typeface="ＭＳ Ｐゴシック" charset="0"/>
              </a:rPr>
            </a:br>
            <a:r>
              <a:rPr lang="en-US" sz="3200" b="1">
                <a:solidFill>
                  <a:srgbClr val="FFFFFF"/>
                </a:solidFill>
                <a:latin typeface="Arial" charset="0"/>
                <a:ea typeface="ＭＳ Ｐゴシック" charset="0"/>
                <a:cs typeface="ＭＳ Ｐゴシック" charset="0"/>
              </a:rPr>
              <a:t>  no breakfast”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08900">
                                            <p:txEl>
                                              <p:pRg st="0" end="0"/>
                                            </p:txEl>
                                          </p:spTgt>
                                        </p:tgtEl>
                                        <p:attrNameLst>
                                          <p:attrName>style.visibility</p:attrName>
                                        </p:attrNameLst>
                                      </p:cBhvr>
                                      <p:to>
                                        <p:strVal val="visible"/>
                                      </p:to>
                                    </p:set>
                                    <p:animEffect transition="in" filter="fade">
                                      <p:cBhvr>
                                        <p:cTn id="7" dur="800" decel="100000"/>
                                        <p:tgtEl>
                                          <p:spTgt spid="208900">
                                            <p:txEl>
                                              <p:pRg st="0" end="0"/>
                                            </p:txEl>
                                          </p:spTgt>
                                        </p:tgtEl>
                                      </p:cBhvr>
                                    </p:animEffect>
                                    <p:anim calcmode="lin" valueType="num">
                                      <p:cBhvr>
                                        <p:cTn id="8" dur="800" decel="100000" fill="hold"/>
                                        <p:tgtEl>
                                          <p:spTgt spid="208900">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08900">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08900">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8900">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8900">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208900">
                                            <p:txEl>
                                              <p:pRg st="1" end="1"/>
                                            </p:txEl>
                                          </p:spTgt>
                                        </p:tgtEl>
                                        <p:attrNameLst>
                                          <p:attrName>style.visibility</p:attrName>
                                        </p:attrNameLst>
                                      </p:cBhvr>
                                      <p:to>
                                        <p:strVal val="visible"/>
                                      </p:to>
                                    </p:set>
                                    <p:animEffect transition="in" filter="fade">
                                      <p:cBhvr>
                                        <p:cTn id="17" dur="800" decel="100000"/>
                                        <p:tgtEl>
                                          <p:spTgt spid="208900">
                                            <p:txEl>
                                              <p:pRg st="1" end="1"/>
                                            </p:txEl>
                                          </p:spTgt>
                                        </p:tgtEl>
                                      </p:cBhvr>
                                    </p:animEffect>
                                    <p:anim calcmode="lin" valueType="num">
                                      <p:cBhvr>
                                        <p:cTn id="18" dur="800" decel="100000" fill="hold"/>
                                        <p:tgtEl>
                                          <p:spTgt spid="208900">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208900">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208900">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08900">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08900">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208900">
                                            <p:txEl>
                                              <p:pRg st="2" end="2"/>
                                            </p:txEl>
                                          </p:spTgt>
                                        </p:tgtEl>
                                        <p:attrNameLst>
                                          <p:attrName>style.visibility</p:attrName>
                                        </p:attrNameLst>
                                      </p:cBhvr>
                                      <p:to>
                                        <p:strVal val="visible"/>
                                      </p:to>
                                    </p:set>
                                    <p:animEffect transition="in" filter="fade">
                                      <p:cBhvr>
                                        <p:cTn id="27" dur="800" decel="100000"/>
                                        <p:tgtEl>
                                          <p:spTgt spid="208900">
                                            <p:txEl>
                                              <p:pRg st="2" end="2"/>
                                            </p:txEl>
                                          </p:spTgt>
                                        </p:tgtEl>
                                      </p:cBhvr>
                                    </p:animEffect>
                                    <p:anim calcmode="lin" valueType="num">
                                      <p:cBhvr>
                                        <p:cTn id="28" dur="800" decel="100000" fill="hold"/>
                                        <p:tgtEl>
                                          <p:spTgt spid="208900">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208900">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208900">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208900">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208900">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208900">
                                            <p:txEl>
                                              <p:pRg st="3" end="3"/>
                                            </p:txEl>
                                          </p:spTgt>
                                        </p:tgtEl>
                                        <p:attrNameLst>
                                          <p:attrName>style.visibility</p:attrName>
                                        </p:attrNameLst>
                                      </p:cBhvr>
                                      <p:to>
                                        <p:strVal val="visible"/>
                                      </p:to>
                                    </p:set>
                                    <p:animEffect transition="in" filter="fade">
                                      <p:cBhvr>
                                        <p:cTn id="37" dur="800" decel="100000"/>
                                        <p:tgtEl>
                                          <p:spTgt spid="208900">
                                            <p:txEl>
                                              <p:pRg st="3" end="3"/>
                                            </p:txEl>
                                          </p:spTgt>
                                        </p:tgtEl>
                                      </p:cBhvr>
                                    </p:animEffect>
                                    <p:anim calcmode="lin" valueType="num">
                                      <p:cBhvr>
                                        <p:cTn id="38" dur="800" decel="100000" fill="hold"/>
                                        <p:tgtEl>
                                          <p:spTgt spid="208900">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208900">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208900">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208900">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208900">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208900">
                                            <p:txEl>
                                              <p:pRg st="4" end="4"/>
                                            </p:txEl>
                                          </p:spTgt>
                                        </p:tgtEl>
                                        <p:attrNameLst>
                                          <p:attrName>style.visibility</p:attrName>
                                        </p:attrNameLst>
                                      </p:cBhvr>
                                      <p:to>
                                        <p:strVal val="visible"/>
                                      </p:to>
                                    </p:set>
                                    <p:animEffect transition="in" filter="fade">
                                      <p:cBhvr>
                                        <p:cTn id="47" dur="800" decel="100000"/>
                                        <p:tgtEl>
                                          <p:spTgt spid="208900">
                                            <p:txEl>
                                              <p:pRg st="4" end="4"/>
                                            </p:txEl>
                                          </p:spTgt>
                                        </p:tgtEl>
                                      </p:cBhvr>
                                    </p:animEffect>
                                    <p:anim calcmode="lin" valueType="num">
                                      <p:cBhvr>
                                        <p:cTn id="48" dur="800" decel="100000" fill="hold"/>
                                        <p:tgtEl>
                                          <p:spTgt spid="208900">
                                            <p:txEl>
                                              <p:pRg st="4" end="4"/>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208900">
                                            <p:txEl>
                                              <p:pRg st="4" end="4"/>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208900">
                                            <p:txEl>
                                              <p:pRg st="4" end="4"/>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208900">
                                            <p:txEl>
                                              <p:pRg st="4" end="4"/>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208900">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0"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9682"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
        <p:nvSpPr>
          <p:cNvPr id="199683" name="Rectangle 2"/>
          <p:cNvSpPr>
            <a:spLocks noGrp="1" noChangeArrowheads="1"/>
          </p:cNvSpPr>
          <p:nvPr>
            <p:ph type="title" idx="4294967295"/>
          </p:nvPr>
        </p:nvSpPr>
        <p:spPr/>
        <p:txBody>
          <a:bodyPr/>
          <a:lstStyle/>
          <a:p>
            <a:pPr eaLnBrk="1" hangingPunct="1"/>
            <a:r>
              <a:rPr lang="en-US">
                <a:latin typeface="Arial" charset="0"/>
                <a:ea typeface="Osaka" charset="0"/>
                <a:cs typeface="Osaka" charset="0"/>
              </a:rPr>
              <a:t>Black</a:t>
            </a:r>
          </a:p>
        </p:txBody>
      </p:sp>
      <p:sp>
        <p:nvSpPr>
          <p:cNvPr id="199684" name="Rectangle 5"/>
          <p:cNvSpPr>
            <a:spLocks noChangeArrowheads="1"/>
          </p:cNvSpPr>
          <p:nvPr/>
        </p:nvSpPr>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NT Preaching link at 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457200" eaLnBrk="1" fontAlgn="auto" hangingPunct="1">
              <a:spcBef>
                <a:spcPts val="0"/>
              </a:spcBef>
              <a:spcAft>
                <a:spcPts val="0"/>
              </a:spcAft>
            </a:pPr>
            <a:r>
              <a:rPr lang="en-US" sz="3200" b="1" dirty="0">
                <a:solidFill>
                  <a:srgbClr val="FFFFFF"/>
                </a:solidFill>
                <a:latin typeface="Arial" charset="0"/>
                <a:cs typeface="Arial" charset="0"/>
              </a:rPr>
              <a:t>Get this presentation and script for free!</a:t>
            </a:r>
            <a:endParaRPr lang="en-US" sz="11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7943233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5" name="Picture 2" descr="ProphecyFlierSmal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4763"/>
            <a:ext cx="9144000" cy="6862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3906" name="Rectangle 3"/>
          <p:cNvSpPr>
            <a:spLocks noGrp="1" noChangeArrowheads="1"/>
          </p:cNvSpPr>
          <p:nvPr>
            <p:ph type="title"/>
          </p:nvPr>
        </p:nvSpPr>
        <p:spPr>
          <a:xfrm>
            <a:off x="0" y="3886200"/>
            <a:ext cx="9144000" cy="2514600"/>
          </a:xfrm>
          <a:solidFill>
            <a:schemeClr val="tx1"/>
          </a:solidFill>
        </p:spPr>
        <p:txBody>
          <a:bodyPr/>
          <a:lstStyle/>
          <a:p>
            <a:r>
              <a:rPr lang="en-US" sz="3200">
                <a:solidFill>
                  <a:schemeClr val="bg1"/>
                </a:solidFill>
                <a:latin typeface="Arial" charset="0"/>
                <a:ea typeface="Osaka" charset="0"/>
                <a:cs typeface="Osaka" charset="0"/>
              </a:rPr>
              <a:t>Let love be your highest goal! But you should also desire the special abilities the Spirit gives–especially the ability to prophesy </a:t>
            </a:r>
            <a:br>
              <a:rPr lang="en-US" sz="3200">
                <a:solidFill>
                  <a:schemeClr val="bg1"/>
                </a:solidFill>
                <a:latin typeface="Arial" charset="0"/>
                <a:ea typeface="Osaka" charset="0"/>
                <a:cs typeface="Osaka" charset="0"/>
              </a:rPr>
            </a:br>
            <a:r>
              <a:rPr lang="en-US" sz="3200">
                <a:solidFill>
                  <a:schemeClr val="bg1"/>
                </a:solidFill>
                <a:latin typeface="Arial" charset="0"/>
                <a:ea typeface="Osaka" charset="0"/>
                <a:cs typeface="Osaka" charset="0"/>
              </a:rPr>
              <a:t>(14:1 NLT)</a:t>
            </a:r>
            <a:endParaRPr lang="en-US" sz="3600">
              <a:solidFill>
                <a:schemeClr val="bg1"/>
              </a:solidFill>
              <a:latin typeface="Arial" charset="0"/>
              <a:ea typeface="Osaka" charset="0"/>
              <a:cs typeface="Osaka"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
        <p:nvSpPr>
          <p:cNvPr id="125955" name="Rectangle 2"/>
          <p:cNvSpPr>
            <a:spLocks noGrp="1" noChangeArrowheads="1"/>
          </p:cNvSpPr>
          <p:nvPr>
            <p:ph type="title" idx="4294967295"/>
          </p:nvPr>
        </p:nvSpPr>
        <p:spPr>
          <a:xfrm>
            <a:off x="649288" y="188913"/>
            <a:ext cx="5253037" cy="1079500"/>
          </a:xfrm>
          <a:solidFill>
            <a:srgbClr val="000090"/>
          </a:solidFill>
        </p:spPr>
        <p:txBody>
          <a:bodyPr/>
          <a:lstStyle/>
          <a:p>
            <a:pPr eaLnBrk="1" hangingPunct="1"/>
            <a:r>
              <a:rPr lang="en-US" sz="5400" b="1">
                <a:solidFill>
                  <a:schemeClr val="bg1"/>
                </a:solidFill>
                <a:latin typeface="Arial" charset="0"/>
                <a:ea typeface="Osaka" charset="0"/>
                <a:cs typeface="Osaka" charset="0"/>
              </a:rPr>
              <a:t>Main Idea</a:t>
            </a:r>
          </a:p>
        </p:txBody>
      </p:sp>
      <p:sp>
        <p:nvSpPr>
          <p:cNvPr id="125956" name="Rectangle 5"/>
          <p:cNvSpPr>
            <a:spLocks noChangeArrowheads="1"/>
          </p:cNvSpPr>
          <p:nvPr/>
        </p:nvSpPr>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grpSp>
        <p:nvGrpSpPr>
          <p:cNvPr id="5" name="Group 15"/>
          <p:cNvGrpSpPr>
            <a:grpSpLocks/>
          </p:cNvGrpSpPr>
          <p:nvPr/>
        </p:nvGrpSpPr>
        <p:grpSpPr bwMode="auto">
          <a:xfrm>
            <a:off x="6372225" y="1125538"/>
            <a:ext cx="2514600" cy="4876800"/>
            <a:chOff x="4176" y="1248"/>
            <a:chExt cx="1584" cy="3072"/>
          </a:xfrm>
        </p:grpSpPr>
        <p:pic>
          <p:nvPicPr>
            <p:cNvPr id="125959" name="Picture 5" descr="tongues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76" y="3256"/>
              <a:ext cx="1584" cy="1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5960" name="Rectangle 8"/>
            <p:cNvSpPr>
              <a:spLocks noChangeArrowheads="1"/>
            </p:cNvSpPr>
            <p:nvPr/>
          </p:nvSpPr>
          <p:spPr bwMode="auto">
            <a:xfrm>
              <a:off x="4392" y="1248"/>
              <a:ext cx="1152" cy="528"/>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0" hangingPunct="0"/>
              <a:r>
                <a:rPr lang="en-US" sz="5400">
                  <a:solidFill>
                    <a:srgbClr val="FFFFFF"/>
                  </a:solidFill>
                  <a:latin typeface="Arial" charset="0"/>
                  <a:ea typeface="ＭＳ Ｐゴシック" charset="0"/>
                  <a:cs typeface="ＭＳ Ｐゴシック" charset="0"/>
                </a:rPr>
                <a:t>14</a:t>
              </a:r>
              <a:endParaRPr lang="en-US" sz="6600">
                <a:solidFill>
                  <a:srgbClr val="FFFFFF"/>
                </a:solidFill>
                <a:latin typeface="Arial" charset="0"/>
                <a:ea typeface="ＭＳ Ｐゴシック" charset="0"/>
                <a:cs typeface="ＭＳ Ｐゴシック" charset="0"/>
              </a:endParaRPr>
            </a:p>
          </p:txBody>
        </p:sp>
        <p:pic>
          <p:nvPicPr>
            <p:cNvPr id="125961" name="Picture 9" descr="ProphecyFlierSmall"/>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76" y="1908"/>
              <a:ext cx="1584" cy="1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5962" name="Rectangle 10"/>
            <p:cNvSpPr>
              <a:spLocks noChangeArrowheads="1"/>
            </p:cNvSpPr>
            <p:nvPr/>
          </p:nvSpPr>
          <p:spPr bwMode="auto">
            <a:xfrm>
              <a:off x="4392" y="2976"/>
              <a:ext cx="1152" cy="24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0" hangingPunct="0"/>
              <a:r>
                <a:rPr lang="en-US" sz="3600">
                  <a:solidFill>
                    <a:srgbClr val="FFFFFF"/>
                  </a:solidFill>
                  <a:latin typeface="Arial" charset="0"/>
                  <a:ea typeface="ＭＳ Ｐゴシック" charset="0"/>
                  <a:cs typeface="ＭＳ Ｐゴシック" charset="0"/>
                </a:rPr>
                <a:t>over</a:t>
              </a:r>
              <a:endParaRPr lang="en-US" sz="6600">
                <a:solidFill>
                  <a:srgbClr val="FFFFFF"/>
                </a:solidFill>
                <a:latin typeface="Arial" charset="0"/>
                <a:ea typeface="ＭＳ Ｐゴシック" charset="0"/>
                <a:cs typeface="ＭＳ Ｐゴシック" charset="0"/>
              </a:endParaRPr>
            </a:p>
          </p:txBody>
        </p:sp>
        <p:sp>
          <p:nvSpPr>
            <p:cNvPr id="125963" name="Rectangle 11"/>
            <p:cNvSpPr>
              <a:spLocks noChangeArrowheads="1"/>
            </p:cNvSpPr>
            <p:nvPr/>
          </p:nvSpPr>
          <p:spPr bwMode="auto">
            <a:xfrm>
              <a:off x="4200" y="3792"/>
              <a:ext cx="1536" cy="384"/>
            </a:xfrm>
            <a:prstGeom prst="rect">
              <a:avLst/>
            </a:prstGeom>
            <a:solidFill>
              <a:schemeClr val="tx1"/>
            </a:solidFill>
            <a:ln>
              <a:noFill/>
            </a:ln>
            <a:effectLst>
              <a:outerShdw dist="35921" dir="2700000" algn="ctr" rotWithShape="0">
                <a:srgbClr val="808080">
                  <a:alpha val="74997"/>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0" hangingPunct="0"/>
              <a:r>
                <a:rPr lang="en-US" sz="2800">
                  <a:solidFill>
                    <a:srgbClr val="FFFFFF"/>
                  </a:solidFill>
                  <a:latin typeface="Arial" charset="0"/>
                  <a:ea typeface="ＭＳ Ｐゴシック" charset="0"/>
                  <a:cs typeface="ＭＳ Ｐゴシック" charset="0"/>
                </a:rPr>
                <a:t>TONGUES</a:t>
              </a:r>
              <a:endParaRPr lang="en-US" sz="6600">
                <a:solidFill>
                  <a:srgbClr val="FFFFFF"/>
                </a:solidFill>
                <a:latin typeface="Arial" charset="0"/>
                <a:ea typeface="ＭＳ Ｐゴシック" charset="0"/>
                <a:cs typeface="ＭＳ Ｐゴシック" charset="0"/>
              </a:endParaRPr>
            </a:p>
          </p:txBody>
        </p:sp>
      </p:grpSp>
      <p:sp>
        <p:nvSpPr>
          <p:cNvPr id="125958" name="Rectangle 2"/>
          <p:cNvSpPr txBox="1">
            <a:spLocks noChangeArrowheads="1"/>
          </p:cNvSpPr>
          <p:nvPr/>
        </p:nvSpPr>
        <p:spPr bwMode="auto">
          <a:xfrm>
            <a:off x="649288" y="1052513"/>
            <a:ext cx="5253037" cy="5700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ctr" eaLnBrk="1" hangingPunct="1"/>
            <a:r>
              <a:rPr lang="en-US" sz="5400" b="1">
                <a:solidFill>
                  <a:schemeClr val="bg1"/>
                </a:solidFill>
                <a:latin typeface="Arial" charset="0"/>
              </a:rPr>
              <a:t>We edify in public worship by emphasizing prophecy over tongues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8002"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
        <p:nvSpPr>
          <p:cNvPr id="128003" name="Rectangle 2"/>
          <p:cNvSpPr>
            <a:spLocks noGrp="1" noChangeArrowheads="1"/>
          </p:cNvSpPr>
          <p:nvPr>
            <p:ph type="title" idx="4294967295"/>
          </p:nvPr>
        </p:nvSpPr>
        <p:spPr>
          <a:xfrm>
            <a:off x="4356100" y="404813"/>
            <a:ext cx="4464050" cy="3670300"/>
          </a:xfrm>
        </p:spPr>
        <p:txBody>
          <a:bodyPr/>
          <a:lstStyle/>
          <a:p>
            <a:pPr eaLnBrk="1" hangingPunct="1"/>
            <a:r>
              <a:rPr lang="en-US" b="1">
                <a:solidFill>
                  <a:schemeClr val="bg1"/>
                </a:solidFill>
                <a:latin typeface="Arial" charset="0"/>
                <a:ea typeface="Osaka" charset="0"/>
                <a:cs typeface="Osaka" charset="0"/>
              </a:rPr>
              <a:t>But </a:t>
            </a:r>
            <a:r>
              <a:rPr lang="en-US" b="1">
                <a:solidFill>
                  <a:srgbClr val="FFFF00"/>
                </a:solidFill>
                <a:latin typeface="Arial" charset="0"/>
                <a:ea typeface="Osaka" charset="0"/>
                <a:cs typeface="Osaka" charset="0"/>
              </a:rPr>
              <a:t>why</a:t>
            </a:r>
            <a:r>
              <a:rPr lang="en-US" b="1">
                <a:solidFill>
                  <a:schemeClr val="bg1"/>
                </a:solidFill>
                <a:latin typeface="Arial" charset="0"/>
                <a:ea typeface="Osaka" charset="0"/>
                <a:cs typeface="Osaka" charset="0"/>
              </a:rPr>
              <a:t> emphasize prophecy over tongues?</a:t>
            </a:r>
            <a:endParaRPr lang="en-US" b="1">
              <a:latin typeface="Arial" charset="0"/>
              <a:ea typeface="Osaka" charset="0"/>
              <a:cs typeface="Osaka" charset="0"/>
            </a:endParaRPr>
          </a:p>
        </p:txBody>
      </p:sp>
      <p:sp>
        <p:nvSpPr>
          <p:cNvPr id="128004" name="Rectangle 5"/>
          <p:cNvSpPr>
            <a:spLocks noChangeArrowheads="1"/>
          </p:cNvSpPr>
          <p:nvPr/>
        </p:nvSpPr>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pic>
        <p:nvPicPr>
          <p:cNvPr id="128005" name="Picture 5" descr="tongues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4248150"/>
            <a:ext cx="3884613" cy="2609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8006" name="Picture 9" descr="ProphecyFlierSmal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3886200" cy="277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8007" name="Rectangle 11"/>
          <p:cNvSpPr>
            <a:spLocks noChangeArrowheads="1"/>
          </p:cNvSpPr>
          <p:nvPr/>
        </p:nvSpPr>
        <p:spPr bwMode="auto">
          <a:xfrm>
            <a:off x="228600" y="5688013"/>
            <a:ext cx="3455988" cy="941387"/>
          </a:xfrm>
          <a:prstGeom prst="rect">
            <a:avLst/>
          </a:prstGeom>
          <a:solidFill>
            <a:schemeClr val="tx1"/>
          </a:solidFill>
          <a:ln>
            <a:noFill/>
          </a:ln>
          <a:effectLst>
            <a:outerShdw dist="35921" dir="2700000" algn="ctr" rotWithShape="0">
              <a:srgbClr val="808080">
                <a:alpha val="74997"/>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0" hangingPunct="0"/>
            <a:r>
              <a:rPr lang="en-US" sz="2800">
                <a:solidFill>
                  <a:srgbClr val="FFFFFF"/>
                </a:solidFill>
                <a:latin typeface="Arial" charset="0"/>
                <a:ea typeface="ＭＳ Ｐゴシック" charset="0"/>
                <a:cs typeface="ＭＳ Ｐゴシック" charset="0"/>
              </a:rPr>
              <a:t>TONGUES</a:t>
            </a:r>
            <a:endParaRPr lang="en-US" sz="6600">
              <a:solidFill>
                <a:srgbClr val="FFFFFF"/>
              </a:solidFill>
              <a:latin typeface="Arial" charset="0"/>
              <a:ea typeface="ＭＳ Ｐゴシック" charset="0"/>
              <a:cs typeface="ＭＳ Ｐゴシック" charset="0"/>
            </a:endParaRPr>
          </a:p>
        </p:txBody>
      </p:sp>
      <p:sp>
        <p:nvSpPr>
          <p:cNvPr id="128008" name="Rectangle 10"/>
          <p:cNvSpPr>
            <a:spLocks noChangeArrowheads="1"/>
          </p:cNvSpPr>
          <p:nvPr/>
        </p:nvSpPr>
        <p:spPr bwMode="auto">
          <a:xfrm>
            <a:off x="0" y="3124200"/>
            <a:ext cx="3886200" cy="83820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0" hangingPunct="0"/>
            <a:r>
              <a:rPr lang="en-US" sz="3600">
                <a:solidFill>
                  <a:srgbClr val="FFFFFF"/>
                </a:solidFill>
                <a:latin typeface="Arial" charset="0"/>
                <a:ea typeface="ＭＳ Ｐゴシック" charset="0"/>
                <a:cs typeface="ＭＳ Ｐゴシック" charset="0"/>
              </a:rPr>
              <a:t>over</a:t>
            </a:r>
            <a:endParaRPr lang="en-US" sz="6600">
              <a:solidFill>
                <a:srgbClr val="FFFFFF"/>
              </a:solidFill>
              <a:latin typeface="Arial" charset="0"/>
              <a:ea typeface="ＭＳ Ｐゴシック" charset="0"/>
              <a:cs typeface="ＭＳ Ｐゴシック" charset="0"/>
            </a:endParaRPr>
          </a:p>
        </p:txBody>
      </p:sp>
      <p:sp>
        <p:nvSpPr>
          <p:cNvPr id="9" name="Rectangle 2"/>
          <p:cNvSpPr txBox="1">
            <a:spLocks noChangeArrowheads="1"/>
          </p:cNvSpPr>
          <p:nvPr/>
        </p:nvSpPr>
        <p:spPr bwMode="auto">
          <a:xfrm rot="-861980">
            <a:off x="4356100" y="4292600"/>
            <a:ext cx="4464050" cy="1655763"/>
          </a:xfrm>
          <a:prstGeom prst="rect">
            <a:avLst/>
          </a:prstGeom>
          <a:solidFill>
            <a:srgbClr val="000090"/>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ctr" eaLnBrk="1" hangingPunct="1"/>
            <a:r>
              <a:rPr lang="en-US" sz="6000" b="1">
                <a:solidFill>
                  <a:srgbClr val="FFFFFF"/>
                </a:solidFill>
                <a:latin typeface="Arial" charset="0"/>
              </a:rPr>
              <a:t>3 reasons</a:t>
            </a:r>
            <a:endParaRPr lang="en-US" sz="6000" b="1">
              <a:solidFill>
                <a:srgbClr val="0000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
        <p:nvSpPr>
          <p:cNvPr id="130051" name="Rectangle 2"/>
          <p:cNvSpPr>
            <a:spLocks noGrp="1" noChangeArrowheads="1"/>
          </p:cNvSpPr>
          <p:nvPr>
            <p:ph type="title" idx="4294967295"/>
          </p:nvPr>
        </p:nvSpPr>
        <p:spPr>
          <a:xfrm>
            <a:off x="5148263" y="609600"/>
            <a:ext cx="3671887" cy="4343400"/>
          </a:xfrm>
        </p:spPr>
        <p:txBody>
          <a:bodyPr/>
          <a:lstStyle/>
          <a:p>
            <a:pPr eaLnBrk="1" hangingPunct="1"/>
            <a:r>
              <a:rPr lang="en-US" b="1">
                <a:solidFill>
                  <a:schemeClr val="bg1"/>
                </a:solidFill>
                <a:latin typeface="Arial" charset="0"/>
                <a:ea typeface="Osaka" charset="0"/>
                <a:cs typeface="Osaka" charset="0"/>
              </a:rPr>
              <a:t>I. Prophecy benefits </a:t>
            </a:r>
            <a:r>
              <a:rPr lang="en-US" b="1">
                <a:solidFill>
                  <a:srgbClr val="FFFF00"/>
                </a:solidFill>
                <a:latin typeface="Arial" charset="0"/>
                <a:ea typeface="Osaka" charset="0"/>
                <a:cs typeface="Osaka" charset="0"/>
              </a:rPr>
              <a:t>other</a:t>
            </a:r>
            <a:r>
              <a:rPr lang="en-US" b="1">
                <a:solidFill>
                  <a:schemeClr val="bg1"/>
                </a:solidFill>
                <a:latin typeface="Arial" charset="0"/>
                <a:ea typeface="Osaka" charset="0"/>
                <a:cs typeface="Osaka" charset="0"/>
              </a:rPr>
              <a:t> believers (2-5)</a:t>
            </a:r>
            <a:endParaRPr lang="en-US" b="1">
              <a:latin typeface="Arial" charset="0"/>
              <a:ea typeface="Osaka" charset="0"/>
              <a:cs typeface="Osaka" charset="0"/>
            </a:endParaRPr>
          </a:p>
        </p:txBody>
      </p:sp>
      <p:sp>
        <p:nvSpPr>
          <p:cNvPr id="130052" name="Rectangle 5"/>
          <p:cNvSpPr>
            <a:spLocks noChangeArrowheads="1"/>
          </p:cNvSpPr>
          <p:nvPr/>
        </p:nvSpPr>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pic>
        <p:nvPicPr>
          <p:cNvPr id="130053" name="Picture 1030" descr="438px-Agabu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50069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
        <p:nvSpPr>
          <p:cNvPr id="132099" name="Rectangle 5"/>
          <p:cNvSpPr>
            <a:spLocks noChangeArrowheads="1"/>
          </p:cNvSpPr>
          <p:nvPr/>
        </p:nvSpPr>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ndParaRPr>
          </a:p>
        </p:txBody>
      </p:sp>
      <p:sp>
        <p:nvSpPr>
          <p:cNvPr id="132100" name="Rectangle 2"/>
          <p:cNvSpPr>
            <a:spLocks noChangeArrowheads="1"/>
          </p:cNvSpPr>
          <p:nvPr/>
        </p:nvSpPr>
        <p:spPr bwMode="auto">
          <a:xfrm>
            <a:off x="0" y="2286000"/>
            <a:ext cx="91440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lnSpc>
                <a:spcPct val="90000"/>
              </a:lnSpc>
            </a:pPr>
            <a:r>
              <a:rPr lang="en-US" sz="3200" b="1" baseline="30000">
                <a:solidFill>
                  <a:srgbClr val="FFFFFF"/>
                </a:solidFill>
                <a:latin typeface="Arial" charset="0"/>
              </a:rPr>
              <a:t>2</a:t>
            </a:r>
            <a:r>
              <a:rPr lang="en-US" sz="3200" b="1">
                <a:solidFill>
                  <a:srgbClr val="FFFFFF"/>
                </a:solidFill>
                <a:latin typeface="Arial" charset="0"/>
              </a:rPr>
              <a:t>For if you have the ability to speak in tongues, you will be talking only to God, </a:t>
            </a:r>
            <a:br>
              <a:rPr lang="en-US" sz="3200" b="1">
                <a:solidFill>
                  <a:srgbClr val="FFFFFF"/>
                </a:solidFill>
                <a:latin typeface="Arial" charset="0"/>
              </a:rPr>
            </a:br>
            <a:r>
              <a:rPr lang="en-US" sz="3200" b="1">
                <a:solidFill>
                  <a:srgbClr val="FFFFFF"/>
                </a:solidFill>
                <a:latin typeface="Arial" charset="0"/>
              </a:rPr>
              <a:t>since people won</a:t>
            </a:r>
            <a:r>
              <a:rPr lang="fr-FR" sz="3200" b="1">
                <a:solidFill>
                  <a:srgbClr val="FFFFFF"/>
                </a:solidFill>
                <a:latin typeface="Arial" charset="0"/>
              </a:rPr>
              <a:t>'</a:t>
            </a:r>
            <a:r>
              <a:rPr lang="en-US" sz="3200" b="1">
                <a:solidFill>
                  <a:srgbClr val="FFFFFF"/>
                </a:solidFill>
                <a:latin typeface="Arial" charset="0"/>
              </a:rPr>
              <a:t>t be able to understand you. You will be speaking by the power of the Spirit, but it will all be mysterious. </a:t>
            </a:r>
            <a:br>
              <a:rPr lang="en-US" sz="3200" b="1">
                <a:solidFill>
                  <a:srgbClr val="FFFFFF"/>
                </a:solidFill>
                <a:latin typeface="Arial" charset="0"/>
              </a:rPr>
            </a:br>
            <a:br>
              <a:rPr lang="en-US" sz="3200" b="1">
                <a:solidFill>
                  <a:srgbClr val="FFFFFF"/>
                </a:solidFill>
                <a:latin typeface="Arial" charset="0"/>
              </a:rPr>
            </a:br>
            <a:r>
              <a:rPr lang="en-US" sz="3200" b="1" baseline="30000">
                <a:solidFill>
                  <a:srgbClr val="FFFFFF"/>
                </a:solidFill>
                <a:latin typeface="Arial" charset="0"/>
              </a:rPr>
              <a:t>3</a:t>
            </a:r>
            <a:r>
              <a:rPr lang="en-US" sz="3200" b="1">
                <a:solidFill>
                  <a:srgbClr val="FFFFFF"/>
                </a:solidFill>
                <a:latin typeface="Arial" charset="0"/>
              </a:rPr>
              <a:t>But one who prophesies strengthens others, encourages them, and comforts them (NLT).</a:t>
            </a:r>
          </a:p>
        </p:txBody>
      </p:sp>
      <p:pic>
        <p:nvPicPr>
          <p:cNvPr id="132101" name="Picture 1032" descr="holy-bibl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2971800" cy="2205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6131" name="Rectangle 2"/>
          <p:cNvSpPr>
            <a:spLocks noGrp="1" noChangeArrowheads="1"/>
          </p:cNvSpPr>
          <p:nvPr>
            <p:ph type="title" idx="4294967295"/>
          </p:nvPr>
        </p:nvSpPr>
        <p:spPr>
          <a:xfrm>
            <a:off x="2843213" y="0"/>
            <a:ext cx="6300787" cy="2209800"/>
          </a:xfrm>
          <a:solidFill>
            <a:srgbClr val="CC3300"/>
          </a:solidFill>
        </p:spPr>
        <p:txBody>
          <a:bodyPr/>
          <a:lstStyle/>
          <a:p>
            <a:pPr marL="736600" indent="-736600" algn="l" eaLnBrk="1" hangingPunct="1">
              <a:lnSpc>
                <a:spcPct val="90000"/>
              </a:lnSpc>
              <a:defRPr/>
            </a:pPr>
            <a:r>
              <a:rPr lang="en-US" sz="3600" b="1" dirty="0">
                <a:solidFill>
                  <a:schemeClr val="bg1"/>
                </a:solidFill>
                <a:effectLst>
                  <a:outerShdw blurRad="38100" dist="38100" dir="2700000" algn="tl">
                    <a:srgbClr val="000000"/>
                  </a:outerShdw>
                </a:effectLst>
                <a:latin typeface="Arial" charset="0"/>
                <a:ea typeface="Osaka" charset="0"/>
                <a:cs typeface="Osaka" charset="0"/>
              </a:rPr>
              <a:t>A.	Prophecy is understood by others while tongues is understood only by God (2-3).</a:t>
            </a:r>
            <a:endParaRPr lang="en-US" sz="3600" b="1" dirty="0">
              <a:solidFill>
                <a:schemeClr val="tx1"/>
              </a:solidFill>
              <a:latin typeface="Times" charset="0"/>
              <a:ea typeface="Osaka" charset="0"/>
              <a:cs typeface="Osaka"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10.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4400" b="0" i="0" u="none" strike="noStrike" cap="none" normalizeH="0" baseline="0">
            <a:ln>
              <a:noFill/>
            </a:ln>
            <a:solidFill>
              <a:schemeClr val="tx2"/>
            </a:solidFill>
            <a:effectLst/>
            <a:latin typeface="Times New Roman" pitchFamily="-11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4400" b="0" i="0" u="none" strike="noStrike" cap="none" normalizeH="0" baseline="0">
            <a:ln>
              <a:noFill/>
            </a:ln>
            <a:solidFill>
              <a:schemeClr val="tx2"/>
            </a:solidFill>
            <a:effectLst/>
            <a:latin typeface="Times New Roman"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4400" b="0" i="0" u="none" strike="noStrike" cap="none" normalizeH="0" baseline="0">
            <a:ln>
              <a:noFill/>
            </a:ln>
            <a:solidFill>
              <a:schemeClr val="tx2"/>
            </a:solidFill>
            <a:effectLst/>
            <a:latin typeface="Times New Roman" pitchFamily="-11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4400" b="0" i="0" u="none" strike="noStrike" cap="none" normalizeH="0" baseline="0">
            <a:ln>
              <a:noFill/>
            </a:ln>
            <a:solidFill>
              <a:schemeClr val="tx2"/>
            </a:solidFill>
            <a:effectLst/>
            <a:latin typeface="Times New Roman" pitchFamily="-112"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Gesture">
  <a:themeElements>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fontScheme name="Gestur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clrMap bg1="lt1" tx1="dk1" bg2="lt2" tx2="dk2" accent1="accent1" accent2="accent2" accent3="accent3" accent4="accent4" accent5="accent5" accent6="accent6" hlink="hlink" folHlink="folHlink"/>
    </a:extraClrScheme>
    <a:extraClrScheme>
      <a:clrScheme name="Gesture 2">
        <a:dk1>
          <a:srgbClr val="000000"/>
        </a:dk1>
        <a:lt1>
          <a:srgbClr val="FFFFFF"/>
        </a:lt1>
        <a:dk2>
          <a:srgbClr val="000000"/>
        </a:dk2>
        <a:lt2>
          <a:srgbClr val="892D5B"/>
        </a:lt2>
        <a:accent1>
          <a:srgbClr val="CC9B10"/>
        </a:accent1>
        <a:accent2>
          <a:srgbClr val="808000"/>
        </a:accent2>
        <a:accent3>
          <a:srgbClr val="FFFFFF"/>
        </a:accent3>
        <a:accent4>
          <a:srgbClr val="000000"/>
        </a:accent4>
        <a:accent5>
          <a:srgbClr val="E2CBAA"/>
        </a:accent5>
        <a:accent6>
          <a:srgbClr val="737300"/>
        </a:accent6>
        <a:hlink>
          <a:srgbClr val="CDCD2B"/>
        </a:hlink>
        <a:folHlink>
          <a:srgbClr val="ECAE00"/>
        </a:folHlink>
      </a:clrScheme>
      <a:clrMap bg1="lt1" tx1="dk1" bg2="lt2" tx2="dk2" accent1="accent1" accent2="accent2" accent3="accent3" accent4="accent4" accent5="accent5" accent6="accent6" hlink="hlink" folHlink="folHlink"/>
    </a:extraClrScheme>
    <a:extraClrScheme>
      <a:clrScheme name="Gesture 3">
        <a:dk1>
          <a:srgbClr val="000000"/>
        </a:dk1>
        <a:lt1>
          <a:srgbClr val="FFFFFF"/>
        </a:lt1>
        <a:dk2>
          <a:srgbClr val="333333"/>
        </a:dk2>
        <a:lt2>
          <a:srgbClr val="333333"/>
        </a:lt2>
        <a:accent1>
          <a:srgbClr val="DDDDDD"/>
        </a:accent1>
        <a:accent2>
          <a:srgbClr val="C0C0C0"/>
        </a:accent2>
        <a:accent3>
          <a:srgbClr val="FFFFFF"/>
        </a:accent3>
        <a:accent4>
          <a:srgbClr val="000000"/>
        </a:accent4>
        <a:accent5>
          <a:srgbClr val="EBEBEB"/>
        </a:accent5>
        <a:accent6>
          <a:srgbClr val="AEAEAE"/>
        </a:accent6>
        <a:hlink>
          <a:srgbClr val="777777"/>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Earth">
  <a:themeElements>
    <a:clrScheme name="Earth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Earth">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Eart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arth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arth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4400" b="0" i="0" u="none" strike="noStrike" cap="none" normalizeH="0" baseline="0">
            <a:ln>
              <a:noFill/>
            </a:ln>
            <a:solidFill>
              <a:schemeClr val="tx2"/>
            </a:solidFill>
            <a:effectLst/>
            <a:latin typeface="Times New Roman" pitchFamily="-11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4400" b="0" i="0" u="none" strike="noStrike" cap="none" normalizeH="0" baseline="0">
            <a:ln>
              <a:noFill/>
            </a:ln>
            <a:solidFill>
              <a:schemeClr val="tx2"/>
            </a:solidFill>
            <a:effectLst/>
            <a:latin typeface="Times New Roman" pitchFamily="-112"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2004:Templates:Presentations:Designs:Crumple</Template>
  <TotalTime>4663</TotalTime>
  <Words>1311</Words>
  <Application>Microsoft Macintosh PowerPoint</Application>
  <PresentationFormat>On-screen Show (4:3)</PresentationFormat>
  <Paragraphs>174</Paragraphs>
  <Slides>46</Slides>
  <Notes>40</Notes>
  <HiddenSlides>0</HiddenSlides>
  <MMClips>0</MMClips>
  <ScaleCrop>false</ScaleCrop>
  <HeadingPairs>
    <vt:vector size="6" baseType="variant">
      <vt:variant>
        <vt:lpstr>Fonts Used</vt:lpstr>
      </vt:variant>
      <vt:variant>
        <vt:i4>17</vt:i4>
      </vt:variant>
      <vt:variant>
        <vt:lpstr>Theme</vt:lpstr>
      </vt:variant>
      <vt:variant>
        <vt:i4>10</vt:i4>
      </vt:variant>
      <vt:variant>
        <vt:lpstr>Slide Titles</vt:lpstr>
      </vt:variant>
      <vt:variant>
        <vt:i4>46</vt:i4>
      </vt:variant>
    </vt:vector>
  </HeadingPairs>
  <TitlesOfParts>
    <vt:vector size="73" baseType="lpstr">
      <vt:lpstr>Arial Bold</vt:lpstr>
      <vt:lpstr>Bwgrkl</vt:lpstr>
      <vt:lpstr>ＭＳ Ｐゴシック</vt:lpstr>
      <vt:lpstr>Osaka</vt:lpstr>
      <vt:lpstr>SimSun</vt:lpstr>
      <vt:lpstr>Arial</vt:lpstr>
      <vt:lpstr>Arial Narrow</vt:lpstr>
      <vt:lpstr>Arial Narrow Bold</vt:lpstr>
      <vt:lpstr>Candara</vt:lpstr>
      <vt:lpstr>Comic Sans MS</vt:lpstr>
      <vt:lpstr>Geneva</vt:lpstr>
      <vt:lpstr>Tahoma</vt:lpstr>
      <vt:lpstr>Times</vt:lpstr>
      <vt:lpstr>Times New Roman</vt:lpstr>
      <vt:lpstr>Trebuchet MS</vt:lpstr>
      <vt:lpstr>Tunga</vt:lpstr>
      <vt:lpstr>Wingdings</vt:lpstr>
      <vt:lpstr>SOHO</vt:lpstr>
      <vt:lpstr>Blank Presentation</vt:lpstr>
      <vt:lpstr>Default Design</vt:lpstr>
      <vt:lpstr>Gesture</vt:lpstr>
      <vt:lpstr>Earth</vt:lpstr>
      <vt:lpstr>11_Blank Presentation</vt:lpstr>
      <vt:lpstr>4_Default Design</vt:lpstr>
      <vt:lpstr>1_Expedition</vt:lpstr>
      <vt:lpstr>1_SOHO</vt:lpstr>
      <vt:lpstr>1_Orbit</vt:lpstr>
      <vt:lpstr>Words from the Lord</vt:lpstr>
      <vt:lpstr>Bill Gates</vt:lpstr>
      <vt:lpstr>God Speaks</vt:lpstr>
      <vt:lpstr>Gifts in 1 Corinthians 12–14</vt:lpstr>
      <vt:lpstr>Let love be your highest goal! But you should also desire the special abilities the Spirit gives–especially the ability to prophesy  (14:1 NLT)</vt:lpstr>
      <vt:lpstr>Main Idea</vt:lpstr>
      <vt:lpstr>But why emphasize prophecy over tongues?</vt:lpstr>
      <vt:lpstr>I. Prophecy benefits other believers (2-5)</vt:lpstr>
      <vt:lpstr>A. Prophecy is understood by others while tongues is understood only by God (2-3).</vt:lpstr>
      <vt:lpstr>Wayne Grudem's Definition of Prophecy</vt:lpstr>
      <vt:lpstr>PROPHECY</vt:lpstr>
      <vt:lpstr>Why Are Requirements of True Prophecy Necessary?</vt:lpstr>
      <vt:lpstr>Definitions</vt:lpstr>
      <vt:lpstr>Tests of a True Prophet (Deut. 18:20, 22)</vt:lpstr>
      <vt:lpstr>False prophecies change</vt:lpstr>
      <vt:lpstr>Prophecy is Not Interpreted</vt:lpstr>
      <vt:lpstr>God's Household (Eph. 2:19-22)</vt:lpstr>
      <vt:lpstr>A Stern Warning (Rev. 22:18-19)</vt:lpstr>
      <vt:lpstr>My Friend Henry</vt:lpstr>
      <vt:lpstr>The Two Witnesses (Rev. 11:3)</vt:lpstr>
      <vt:lpstr>How does tongues differ from prophecy?</vt:lpstr>
      <vt:lpstr>The Spirit Came at Pentecost (Acts 2)</vt:lpstr>
      <vt:lpstr>Apostles praised God in languages they had never learned (Acts 2)</vt:lpstr>
      <vt:lpstr>A. Prophecy is understood by others while tongues is understood only by God (2-3).</vt:lpstr>
      <vt:lpstr>Tongues Comparisons</vt:lpstr>
      <vt:lpstr>B. Prophecy edifies the church while tongues only edifies the speaker (4-5).</vt:lpstr>
      <vt:lpstr>II. Uninterpreted tongues are incomprehensible (6-19)</vt:lpstr>
      <vt:lpstr>Tongues benefit no one unless they reveal God's will (1 Cor. 14:6 NAU)</vt:lpstr>
      <vt:lpstr>Tongues without interpretation don’t communicate like musical instruments that don’t distinguish notes (14:7-9 NAU).</vt:lpstr>
      <vt:lpstr>Emphasize intelligible gifts more than uninterpreted tongues (14:10-12 NAU)</vt:lpstr>
      <vt:lpstr>Prayer and singing are superior only when understood because this edifies people  (14:13-17 NAU)</vt:lpstr>
      <vt:lpstr>Prayer and singing are superior only when understood because this edifies people  (14:13-17 NAU)</vt:lpstr>
      <vt:lpstr>A little understandable prophecy is better than a lot of incomprehensible tongues (14:18-19 NAU)</vt:lpstr>
      <vt:lpstr>III. Prophecy has a superior purpose and results (20-25).</vt:lpstr>
      <vt:lpstr>A. Prophecy has a superior purpose (20-22).</vt:lpstr>
      <vt:lpstr>Purpose for Jewish Unbelievers</vt:lpstr>
      <vt:lpstr>A Biblical Definition  of Tongues</vt:lpstr>
      <vt:lpstr>Modern Tongues are Not Languages</vt:lpstr>
      <vt:lpstr>I once knew a little Greek…</vt:lpstr>
      <vt:lpstr>Today: Real Languages?  For Unbelievers?</vt:lpstr>
      <vt:lpstr>Why can't tongues be a special prayer language?</vt:lpstr>
      <vt:lpstr>A. Prophecy has a superior purpose (20-22).</vt:lpstr>
      <vt:lpstr>B. Prophecy has superior results (23-25).</vt:lpstr>
      <vt:lpstr>God's Word must have the highest priority in public worship  (Main Idea)</vt:lpstr>
      <vt:lpstr>Black</vt:lpstr>
      <vt:lpstr>NT Preaching link at BibleStudyDownloads.org</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Josephine Tan</dc:creator>
  <cp:lastModifiedBy>Rick Griffith</cp:lastModifiedBy>
  <cp:revision>210</cp:revision>
  <cp:lastPrinted>2009-04-22T19:24:48Z</cp:lastPrinted>
  <dcterms:created xsi:type="dcterms:W3CDTF">2005-02-17T13:08:46Z</dcterms:created>
  <dcterms:modified xsi:type="dcterms:W3CDTF">2018-12-27T09:48:11Z</dcterms:modified>
</cp:coreProperties>
</file>